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6858000" cx="12192000"/>
  <p:notesSz cx="6858000" cy="9144000"/>
  <p:embeddedFontLst>
    <p:embeddedFont>
      <p:font typeface="Calibri"/>
      <p:regular r:id="rId70"/>
      <p:bold r:id="rId71"/>
      <p:italic r:id="rId72"/>
      <p:boldItalic r:id="rId73"/>
    </p:embeddedFont>
    <p:embeddedFont>
      <p:font typeface="Questrial"/>
      <p:regular r:id="rId74"/>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F29DFB42-713F-4EAF-B653-4CC1E94EB675}">
  <a:tblStyle styleId="{F29DFB42-713F-4EAF-B653-4CC1E94EB675}"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A4472838-BB9B-4FCB-AB73-21E7A7E640D7}" styleName="Table_1">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82883C65-BD7E-4DE5-A616-B1686468B9CB}" styleName="Table_2">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2C070A21-E0A6-431D-AFFB-9B2C1B6C5E8A}" styleName="Table_3">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93DF0087-0D42-4CF8-84DD-572622E0FE2E}" styleName="Table_4">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6276A689-0C10-430A-B3B8-169BD4552BAD}" styleName="Table_5">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E965BE59-BE4C-452A-9FB2-91C5AE2245D4}" styleName="Table_6">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4B54C6AE-B7E4-4167-9713-4210DAEBEFA7}" styleName="Table_7">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5A503E82-FA06-4C63-84F4-A7F35414A0EE}" styleName="Table_8">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0D8E89F3-7C10-4B6D-9908-75D54A9BB5CD}" styleName="Table_9">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E86B1D8A-0B94-41C3-A34C-2D643F9C1752}" styleName="Table_1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F912FF7D-A7CE-438A-9C49-DEF9E5F81B21}" styleName="Table_11">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722C98BD-94DB-4B14-BA3E-4E12056A3546}" styleName="Table_12">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D1A891D1-F9A4-4DEC-9B0C-9B820E35C536}" styleName="Table_13">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0"/>
          </a:solidFill>
        </a:fill>
      </a:tcStyle>
    </a:wholeTbl>
    <a:band1H>
      <a:tcStyle>
        <a:fill>
          <a:solidFill>
            <a:srgbClr val="CCD4DF"/>
          </a:solidFill>
        </a:fill>
      </a:tcStyle>
    </a:band1H>
    <a:band1V>
      <a:tcStyle>
        <a:fill>
          <a:solidFill>
            <a:srgbClr val="CCD4DF"/>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alibri-boldItalic.fntdata"/><Relationship Id="rId72" Type="http://schemas.openxmlformats.org/officeDocument/2006/relationships/font" Target="fonts/Calibri-italic.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Questrial-regular.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Calibri-bold.fntdata"/><Relationship Id="rId70" Type="http://schemas.openxmlformats.org/officeDocument/2006/relationships/font" Target="fonts/Calibri-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39" name="Shape 13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85" name="Shape 1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91" name="Shape 19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97" name="Shape 1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03" name="Shape 20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08" name="Shape 2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13" name="Shape 2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18" name="Shape 21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23" name="Shape 22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28" name="Shape 22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33" name="Shape 23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45" name="Shape 14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38" name="Shape 23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43" name="Shape 24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48" name="Shape 24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53" name="Shape 2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59" name="Shape 2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65" name="Shape 26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71" name="Shape 27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77" name="Shape 2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83" name="Shape 2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88" name="Shape 28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50" name="Shape 15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93" name="Shape 29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98" name="Shape 29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03" name="Shape 30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08" name="Shape 3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13" name="Shape 3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18" name="Shape 31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24" name="Shape 32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30" name="Shape 33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35" name="Shape 3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40" name="Shape 34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55" name="Shape 15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45" name="Shape 34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50" name="Shape 35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55" name="Shape 35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60" name="Shape 36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68" name="Shape 36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74" name="Shape 37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81" name="Shape 38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88" name="Shape 38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394" name="Shape 39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00" name="Shape 40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60" name="Shape 16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 name="Shape 404"/>
        <p:cNvGrpSpPr/>
        <p:nvPr/>
      </p:nvGrpSpPr>
      <p:grpSpPr>
        <a:xfrm>
          <a:off x="0" y="0"/>
          <a:ext cx="0" cy="0"/>
          <a:chOff x="0" y="0"/>
          <a:chExt cx="0" cy="0"/>
        </a:xfrm>
      </p:grpSpPr>
      <p:sp>
        <p:nvSpPr>
          <p:cNvPr id="405" name="Shape 405"/>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06" name="Shape 40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0" name="Shape 410"/>
        <p:cNvGrpSpPr/>
        <p:nvPr/>
      </p:nvGrpSpPr>
      <p:grpSpPr>
        <a:xfrm>
          <a:off x="0" y="0"/>
          <a:ext cx="0" cy="0"/>
          <a:chOff x="0" y="0"/>
          <a:chExt cx="0" cy="0"/>
        </a:xfrm>
      </p:grpSpPr>
      <p:sp>
        <p:nvSpPr>
          <p:cNvPr id="411" name="Shape 411"/>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12" name="Shape 41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18" name="Shape 41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23" name="Shape 42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29" name="Shape 42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35" name="Shape 4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44" name="Shape 44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51" name="Shape 45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59" name="Shape 4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72" name="Shape 47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65" name="Shape 16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 name="Shape 476"/>
        <p:cNvGrpSpPr/>
        <p:nvPr/>
      </p:nvGrpSpPr>
      <p:grpSpPr>
        <a:xfrm>
          <a:off x="0" y="0"/>
          <a:ext cx="0" cy="0"/>
          <a:chOff x="0" y="0"/>
          <a:chExt cx="0" cy="0"/>
        </a:xfrm>
      </p:grpSpPr>
      <p:sp>
        <p:nvSpPr>
          <p:cNvPr id="477" name="Shape 47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78" name="Shape 47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83" name="Shape 4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 name="Shape 486"/>
        <p:cNvGrpSpPr/>
        <p:nvPr/>
      </p:nvGrpSpPr>
      <p:grpSpPr>
        <a:xfrm>
          <a:off x="0" y="0"/>
          <a:ext cx="0" cy="0"/>
          <a:chOff x="0" y="0"/>
          <a:chExt cx="0" cy="0"/>
        </a:xfrm>
      </p:grpSpPr>
      <p:sp>
        <p:nvSpPr>
          <p:cNvPr id="487" name="Shape 48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88" name="Shape 48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93" name="Shape 49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99" name="Shape 49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70" name="Shape 17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75" name="Shape 17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80" name="Shape 18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Başlık Slaydı">
    <p:spTree>
      <p:nvGrpSpPr>
        <p:cNvPr id="16" name="Shape 16"/>
        <p:cNvGrpSpPr/>
        <p:nvPr/>
      </p:nvGrpSpPr>
      <p:grpSpPr>
        <a:xfrm>
          <a:off x="0" y="0"/>
          <a:ext cx="0" cy="0"/>
          <a:chOff x="0" y="0"/>
          <a:chExt cx="0" cy="0"/>
        </a:xfrm>
      </p:grpSpPr>
      <p:sp>
        <p:nvSpPr>
          <p:cNvPr id="17" name="Shape 17"/>
          <p:cNvSpPr txBox="1"/>
          <p:nvPr>
            <p:ph type="ctrTitle"/>
          </p:nvPr>
        </p:nvSpPr>
        <p:spPr>
          <a:xfrm>
            <a:off x="684212" y="685799"/>
            <a:ext cx="8001000" cy="2971801"/>
          </a:xfrm>
          <a:prstGeom prst="rect">
            <a:avLst/>
          </a:prstGeom>
          <a:noFill/>
          <a:ln>
            <a:noFill/>
          </a:ln>
        </p:spPr>
        <p:txBody>
          <a:bodyPr anchorCtr="0" anchor="b" bIns="91425" lIns="91425" rIns="91425" tIns="91425"/>
          <a:lstStyle>
            <a:lvl1pPr indent="0" marL="0" marR="0" rtl="0" algn="l">
              <a:spcBef>
                <a:spcPts val="0"/>
              </a:spcBef>
              <a:buClr>
                <a:schemeClr val="lt1"/>
              </a:buClr>
              <a:buFont typeface="Quest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18" name="Shape 18"/>
          <p:cNvSpPr txBox="1"/>
          <p:nvPr>
            <p:ph idx="1" type="subTitle"/>
          </p:nvPr>
        </p:nvSpPr>
        <p:spPr>
          <a:xfrm>
            <a:off x="684212" y="3843867"/>
            <a:ext cx="6400799" cy="1947332"/>
          </a:xfrm>
          <a:prstGeom prst="rect">
            <a:avLst/>
          </a:prstGeom>
          <a:noFill/>
          <a:ln>
            <a:noFill/>
          </a:ln>
        </p:spPr>
        <p:txBody>
          <a:bodyPr anchorCtr="0" anchor="t" bIns="91425" lIns="91425" rIns="91425" tIns="91425"/>
          <a:lstStyle>
            <a:lvl1pPr indent="0" marL="0" marR="0" rtl="0" algn="l">
              <a:spcBef>
                <a:spcPts val="420"/>
              </a:spcBef>
              <a:spcAft>
                <a:spcPts val="600"/>
              </a:spcAft>
              <a:buClr>
                <a:schemeClr val="lt1"/>
              </a:buClr>
              <a:buFont typeface="Noto Symbol"/>
              <a:buNone/>
              <a:defRPr/>
            </a:lvl1pPr>
            <a:lvl2pPr indent="0" marL="457200" marR="0" rtl="0" algn="ctr">
              <a:spcBef>
                <a:spcPts val="360"/>
              </a:spcBef>
              <a:spcAft>
                <a:spcPts val="600"/>
              </a:spcAft>
              <a:buClr>
                <a:schemeClr val="lt1"/>
              </a:buClr>
              <a:buFont typeface="Noto Symbol"/>
              <a:buNone/>
              <a:defRPr/>
            </a:lvl2pPr>
            <a:lvl3pPr indent="0" marL="914400" marR="0" rtl="0" algn="ctr">
              <a:spcBef>
                <a:spcPts val="320"/>
              </a:spcBef>
              <a:spcAft>
                <a:spcPts val="600"/>
              </a:spcAft>
              <a:buClr>
                <a:schemeClr val="lt1"/>
              </a:buClr>
              <a:buFont typeface="Noto Symbol"/>
              <a:buNone/>
              <a:defRPr/>
            </a:lvl3pPr>
            <a:lvl4pPr indent="0" marL="1371600" marR="0" rtl="0" algn="ctr">
              <a:spcBef>
                <a:spcPts val="280"/>
              </a:spcBef>
              <a:spcAft>
                <a:spcPts val="600"/>
              </a:spcAft>
              <a:buClr>
                <a:schemeClr val="lt1"/>
              </a:buClr>
              <a:buFont typeface="Noto Symbol"/>
              <a:buNone/>
              <a:defRPr/>
            </a:lvl4pPr>
            <a:lvl5pPr indent="0" marL="1828800" marR="0" rtl="0" algn="ctr">
              <a:spcBef>
                <a:spcPts val="280"/>
              </a:spcBef>
              <a:spcAft>
                <a:spcPts val="600"/>
              </a:spcAft>
              <a:buClr>
                <a:schemeClr val="lt1"/>
              </a:buClr>
              <a:buFont typeface="Noto Symbol"/>
              <a:buNone/>
              <a:defRPr/>
            </a:lvl5pPr>
            <a:lvl6pPr indent="0" marL="2286000" marR="0" rtl="0" algn="ctr">
              <a:spcBef>
                <a:spcPts val="280"/>
              </a:spcBef>
              <a:spcAft>
                <a:spcPts val="600"/>
              </a:spcAft>
              <a:buClr>
                <a:schemeClr val="lt1"/>
              </a:buClr>
              <a:buFont typeface="Noto Symbol"/>
              <a:buNone/>
              <a:defRPr/>
            </a:lvl6pPr>
            <a:lvl7pPr indent="0" marL="2743200" marR="0" rtl="0" algn="ctr">
              <a:spcBef>
                <a:spcPts val="280"/>
              </a:spcBef>
              <a:spcAft>
                <a:spcPts val="600"/>
              </a:spcAft>
              <a:buClr>
                <a:schemeClr val="lt1"/>
              </a:buClr>
              <a:buFont typeface="Noto Symbol"/>
              <a:buNone/>
              <a:defRPr/>
            </a:lvl7pPr>
            <a:lvl8pPr indent="0" marL="3200400" marR="0" rtl="0" algn="ctr">
              <a:spcBef>
                <a:spcPts val="280"/>
              </a:spcBef>
              <a:spcAft>
                <a:spcPts val="600"/>
              </a:spcAft>
              <a:buClr>
                <a:schemeClr val="lt1"/>
              </a:buClr>
              <a:buFont typeface="Noto Symbol"/>
              <a:buNone/>
              <a:defRPr/>
            </a:lvl8pPr>
            <a:lvl9pPr indent="0" marL="3657600" marR="0" rtl="0" algn="ctr">
              <a:spcBef>
                <a:spcPts val="280"/>
              </a:spcBef>
              <a:spcAft>
                <a:spcPts val="600"/>
              </a:spcAft>
              <a:buClr>
                <a:schemeClr val="lt1"/>
              </a:buClr>
              <a:buFont typeface="Noto Symbol"/>
              <a:buNone/>
              <a:defRPr/>
            </a:lvl9pPr>
          </a:lstStyle>
          <a:p/>
        </p:txBody>
      </p:sp>
      <p:sp>
        <p:nvSpPr>
          <p:cNvPr id="19" name="Shape 19"/>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20" name="Shape 20"/>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21" name="Shape 21"/>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cxnSp>
        <p:nvCxnSpPr>
          <p:cNvPr id="22" name="Shape 22"/>
          <p:cNvCxnSpPr/>
          <p:nvPr/>
        </p:nvCxnSpPr>
        <p:spPr>
          <a:xfrm flipH="1">
            <a:off x="8228011" y="8466"/>
            <a:ext cx="3809999" cy="3809999"/>
          </a:xfrm>
          <a:prstGeom prst="straightConnector1">
            <a:avLst/>
          </a:prstGeom>
          <a:noFill/>
          <a:ln cap="flat" cmpd="sng" w="12700">
            <a:solidFill>
              <a:schemeClr val="lt1"/>
            </a:solidFill>
            <a:prstDash val="solid"/>
            <a:round/>
            <a:headEnd len="med" w="med" type="none"/>
            <a:tailEnd len="med" w="med" type="none"/>
          </a:ln>
        </p:spPr>
      </p:cxnSp>
      <p:cxnSp>
        <p:nvCxnSpPr>
          <p:cNvPr id="23" name="Shape 23"/>
          <p:cNvCxnSpPr/>
          <p:nvPr/>
        </p:nvCxnSpPr>
        <p:spPr>
          <a:xfrm flipH="1">
            <a:off x="6108169" y="91545"/>
            <a:ext cx="6080655" cy="6080655"/>
          </a:xfrm>
          <a:prstGeom prst="straightConnector1">
            <a:avLst/>
          </a:prstGeom>
          <a:noFill/>
          <a:ln cap="flat" cmpd="sng" w="12700">
            <a:solidFill>
              <a:schemeClr val="lt1"/>
            </a:solidFill>
            <a:prstDash val="solid"/>
            <a:round/>
            <a:headEnd len="med" w="med" type="none"/>
            <a:tailEnd len="med" w="med" type="none"/>
          </a:ln>
        </p:spPr>
      </p:cxnSp>
      <p:cxnSp>
        <p:nvCxnSpPr>
          <p:cNvPr id="24" name="Shape 24"/>
          <p:cNvCxnSpPr/>
          <p:nvPr/>
        </p:nvCxnSpPr>
        <p:spPr>
          <a:xfrm flipH="1">
            <a:off x="7235824" y="228600"/>
            <a:ext cx="4953000" cy="4953000"/>
          </a:xfrm>
          <a:prstGeom prst="straightConnector1">
            <a:avLst/>
          </a:prstGeom>
          <a:noFill/>
          <a:ln cap="flat" cmpd="sng" w="12700">
            <a:solidFill>
              <a:schemeClr val="lt1"/>
            </a:solidFill>
            <a:prstDash val="solid"/>
            <a:round/>
            <a:headEnd len="med" w="med" type="none"/>
            <a:tailEnd len="med" w="med" type="none"/>
          </a:ln>
        </p:spPr>
      </p:cxnSp>
      <p:cxnSp>
        <p:nvCxnSpPr>
          <p:cNvPr id="25" name="Shape 25"/>
          <p:cNvCxnSpPr/>
          <p:nvPr/>
        </p:nvCxnSpPr>
        <p:spPr>
          <a:xfrm flipH="1">
            <a:off x="7335836" y="32277"/>
            <a:ext cx="4852989" cy="4852989"/>
          </a:xfrm>
          <a:prstGeom prst="straightConnector1">
            <a:avLst/>
          </a:prstGeom>
          <a:noFill/>
          <a:ln cap="flat" cmpd="sng" w="31750">
            <a:solidFill>
              <a:schemeClr val="lt1"/>
            </a:solidFill>
            <a:prstDash val="solid"/>
            <a:round/>
            <a:headEnd len="med" w="med" type="none"/>
            <a:tailEnd len="med" w="med" type="none"/>
          </a:ln>
        </p:spPr>
      </p:cxnSp>
      <p:cxnSp>
        <p:nvCxnSpPr>
          <p:cNvPr id="26" name="Shape 26"/>
          <p:cNvCxnSpPr/>
          <p:nvPr/>
        </p:nvCxnSpPr>
        <p:spPr>
          <a:xfrm flipH="1">
            <a:off x="7845425" y="609600"/>
            <a:ext cx="4343399" cy="4343399"/>
          </a:xfrm>
          <a:prstGeom prst="straightConnector1">
            <a:avLst/>
          </a:prstGeom>
          <a:noFill/>
          <a:ln cap="flat" cmpd="sng" w="31750">
            <a:solidFill>
              <a:schemeClr val="lt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Yazılı Panoramik Resim">
    <p:spTree>
      <p:nvGrpSpPr>
        <p:cNvPr id="78" name="Shape 78"/>
        <p:cNvGrpSpPr/>
        <p:nvPr/>
      </p:nvGrpSpPr>
      <p:grpSpPr>
        <a:xfrm>
          <a:off x="0" y="0"/>
          <a:ext cx="0" cy="0"/>
          <a:chOff x="0" y="0"/>
          <a:chExt cx="0" cy="0"/>
        </a:xfrm>
      </p:grpSpPr>
      <p:sp>
        <p:nvSpPr>
          <p:cNvPr id="79" name="Shape 79"/>
          <p:cNvSpPr txBox="1"/>
          <p:nvPr>
            <p:ph type="title"/>
          </p:nvPr>
        </p:nvSpPr>
        <p:spPr>
          <a:xfrm>
            <a:off x="684212" y="4487332"/>
            <a:ext cx="8534399" cy="1507067"/>
          </a:xfrm>
          <a:prstGeom prst="rect">
            <a:avLst/>
          </a:prstGeom>
          <a:noFill/>
          <a:ln>
            <a:noFill/>
          </a:ln>
        </p:spPr>
        <p:txBody>
          <a:bodyPr anchorCtr="0" anchor="ctr" bIns="91425" lIns="91425" rIns="91425" tIns="91425"/>
          <a:lstStyle>
            <a:lvl1pPr rtl="0" algn="l">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0" name="Shape 80"/>
          <p:cNvSpPr/>
          <p:nvPr>
            <p:ph idx="2" type="pic"/>
          </p:nvPr>
        </p:nvSpPr>
        <p:spPr>
          <a:xfrm>
            <a:off x="685800" y="533400"/>
            <a:ext cx="10818811" cy="3124199"/>
          </a:xfrm>
          <a:prstGeom prst="snip2DiagRect">
            <a:avLst>
              <a:gd fmla="val 10815" name="adj1"/>
              <a:gd fmla="val 0" name="adj2"/>
            </a:avLst>
          </a:prstGeom>
          <a:noFill/>
          <a:ln cap="flat" cmpd="sng" w="15875">
            <a:solidFill>
              <a:schemeClr val="lt1">
                <a:alpha val="40000"/>
              </a:schemeClr>
            </a:solidFill>
            <a:prstDash val="solid"/>
            <a:round/>
            <a:headEnd len="med" w="med" type="none"/>
            <a:tailEnd len="med" w="med" type="none"/>
          </a:ln>
        </p:spPr>
        <p:txBody>
          <a:bodyPr anchorCtr="0" anchor="t" bIns="91425" lIns="91425" rIns="91425" tIns="91425"/>
          <a:lstStyle>
            <a:lvl1pPr indent="0" marL="0" marR="0" rtl="0" algn="ctr">
              <a:spcBef>
                <a:spcPts val="0"/>
              </a:spcBef>
              <a:buClr>
                <a:srgbClr val="09304A"/>
              </a:buClr>
              <a:buFont typeface="Questrial"/>
              <a:buNone/>
              <a:defRPr/>
            </a:lvl1pPr>
            <a:lvl2pPr indent="0" marL="457200" marR="0" rtl="0" algn="l">
              <a:spcBef>
                <a:spcPts val="0"/>
              </a:spcBef>
              <a:buClr>
                <a:schemeClr val="lt1"/>
              </a:buClr>
              <a:buFont typeface="Questrial"/>
              <a:buNone/>
              <a:defRPr/>
            </a:lvl2pPr>
            <a:lvl3pPr indent="0" marL="914400" marR="0" rtl="0" algn="l">
              <a:spcBef>
                <a:spcPts val="0"/>
              </a:spcBef>
              <a:buClr>
                <a:schemeClr val="lt1"/>
              </a:buClr>
              <a:buFont typeface="Questrial"/>
              <a:buNone/>
              <a:defRPr/>
            </a:lvl3pPr>
            <a:lvl4pPr indent="0" marL="1371600" marR="0" rtl="0" algn="l">
              <a:spcBef>
                <a:spcPts val="0"/>
              </a:spcBef>
              <a:buClr>
                <a:schemeClr val="lt1"/>
              </a:buClr>
              <a:buFont typeface="Questrial"/>
              <a:buNone/>
              <a:defRPr/>
            </a:lvl4pPr>
            <a:lvl5pPr indent="0" marL="1828800" marR="0" rtl="0" algn="l">
              <a:spcBef>
                <a:spcPts val="0"/>
              </a:spcBef>
              <a:buClr>
                <a:schemeClr val="lt1"/>
              </a:buClr>
              <a:buFont typeface="Questrial"/>
              <a:buNone/>
              <a:defRPr/>
            </a:lvl5pPr>
            <a:lvl6pPr indent="0" marL="2286000" marR="0" rtl="0" algn="l">
              <a:spcBef>
                <a:spcPts val="0"/>
              </a:spcBef>
              <a:buClr>
                <a:schemeClr val="lt1"/>
              </a:buClr>
              <a:buFont typeface="Questrial"/>
              <a:buNone/>
              <a:defRPr/>
            </a:lvl6pPr>
            <a:lvl7pPr indent="0" marL="2743200" marR="0" rtl="0" algn="l">
              <a:spcBef>
                <a:spcPts val="0"/>
              </a:spcBef>
              <a:buClr>
                <a:schemeClr val="lt1"/>
              </a:buClr>
              <a:buFont typeface="Questrial"/>
              <a:buNone/>
              <a:defRPr/>
            </a:lvl7pPr>
            <a:lvl8pPr indent="0" marL="3200400" marR="0" rtl="0" algn="l">
              <a:spcBef>
                <a:spcPts val="0"/>
              </a:spcBef>
              <a:buClr>
                <a:schemeClr val="lt1"/>
              </a:buClr>
              <a:buFont typeface="Questrial"/>
              <a:buNone/>
              <a:defRPr/>
            </a:lvl8pPr>
            <a:lvl9pPr indent="0" marL="3657600" marR="0" rtl="0" algn="l">
              <a:spcBef>
                <a:spcPts val="0"/>
              </a:spcBef>
              <a:buClr>
                <a:schemeClr val="lt1"/>
              </a:buClr>
              <a:buFont typeface="Questrial"/>
              <a:buNone/>
              <a:defRPr/>
            </a:lvl9pPr>
          </a:lstStyle>
          <a:p/>
        </p:txBody>
      </p:sp>
      <p:sp>
        <p:nvSpPr>
          <p:cNvPr id="81" name="Shape 81"/>
          <p:cNvSpPr txBox="1"/>
          <p:nvPr>
            <p:ph idx="1" type="body"/>
          </p:nvPr>
        </p:nvSpPr>
        <p:spPr>
          <a:xfrm>
            <a:off x="914401" y="3843867"/>
            <a:ext cx="8304209" cy="457200"/>
          </a:xfrm>
          <a:prstGeom prst="rect">
            <a:avLst/>
          </a:prstGeom>
          <a:noFill/>
          <a:ln>
            <a:noFill/>
          </a:ln>
        </p:spPr>
        <p:txBody>
          <a:bodyPr anchorCtr="0" anchor="t" bIns="91425" lIns="91425" rIns="91425" tIns="91425"/>
          <a:lstStyle>
            <a:lvl1pPr indent="0" marL="0" rtl="0">
              <a:spcBef>
                <a:spcPts val="0"/>
              </a:spcBef>
              <a:buFont typeface="Questrial"/>
              <a:buNone/>
              <a:defRPr/>
            </a:lvl1pPr>
            <a:lvl2pPr indent="0" marL="457200" rtl="0">
              <a:spcBef>
                <a:spcPts val="0"/>
              </a:spcBef>
              <a:buFont typeface="Questrial"/>
              <a:buNone/>
              <a:defRPr/>
            </a:lvl2pPr>
            <a:lvl3pPr indent="0" marL="914400" rtl="0">
              <a:spcBef>
                <a:spcPts val="0"/>
              </a:spcBef>
              <a:buFont typeface="Questrial"/>
              <a:buNone/>
              <a:defRPr/>
            </a:lvl3pPr>
            <a:lvl4pPr indent="0" marL="1371600" rtl="0">
              <a:spcBef>
                <a:spcPts val="0"/>
              </a:spcBef>
              <a:buFont typeface="Questrial"/>
              <a:buNone/>
              <a:defRPr/>
            </a:lvl4pPr>
            <a:lvl5pPr indent="0" marL="1828800" rtl="0">
              <a:spcBef>
                <a:spcPts val="0"/>
              </a:spcBef>
              <a:buFont typeface="Quest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2" name="Shape 82"/>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83" name="Shape 83"/>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84" name="Shape 84"/>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şlık ve Resim Yazısı">
    <p:spTree>
      <p:nvGrpSpPr>
        <p:cNvPr id="85" name="Shape 85"/>
        <p:cNvGrpSpPr/>
        <p:nvPr/>
      </p:nvGrpSpPr>
      <p:grpSpPr>
        <a:xfrm>
          <a:off x="0" y="0"/>
          <a:ext cx="0" cy="0"/>
          <a:chOff x="0" y="0"/>
          <a:chExt cx="0" cy="0"/>
        </a:xfrm>
      </p:grpSpPr>
      <p:sp>
        <p:nvSpPr>
          <p:cNvPr id="86" name="Shape 86"/>
          <p:cNvSpPr txBox="1"/>
          <p:nvPr>
            <p:ph type="title"/>
          </p:nvPr>
        </p:nvSpPr>
        <p:spPr>
          <a:xfrm>
            <a:off x="684212" y="685800"/>
            <a:ext cx="10058399" cy="2743199"/>
          </a:xfrm>
          <a:prstGeom prst="rect">
            <a:avLst/>
          </a:prstGeom>
          <a:noFill/>
          <a:ln>
            <a:noFill/>
          </a:ln>
        </p:spPr>
        <p:txBody>
          <a:bodyPr anchorCtr="0" anchor="ctr"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7" name="Shape 87"/>
          <p:cNvSpPr txBox="1"/>
          <p:nvPr>
            <p:ph idx="1" type="body"/>
          </p:nvPr>
        </p:nvSpPr>
        <p:spPr>
          <a:xfrm>
            <a:off x="684212" y="4114800"/>
            <a:ext cx="8535987" cy="1879599"/>
          </a:xfrm>
          <a:prstGeom prst="rect">
            <a:avLst/>
          </a:prstGeom>
          <a:noFill/>
          <a:ln>
            <a:noFill/>
          </a:ln>
        </p:spPr>
        <p:txBody>
          <a:bodyPr anchorCtr="0" anchor="ctr" bIns="91425" lIns="91425" rIns="91425" tIns="91425"/>
          <a:lstStyle>
            <a:lvl1pPr indent="0" marL="0" rtl="0" algn="l">
              <a:spcBef>
                <a:spcPts val="0"/>
              </a:spcBef>
              <a:buClr>
                <a:srgbClr val="0F486F"/>
              </a:buClr>
              <a:buFont typeface="Questrial"/>
              <a:buNone/>
              <a:defRPr/>
            </a:lvl1pPr>
            <a:lvl2pPr indent="0" marL="457200" rtl="0">
              <a:spcBef>
                <a:spcPts val="0"/>
              </a:spcBef>
              <a:buClr>
                <a:schemeClr val="lt1"/>
              </a:buClr>
              <a:buFont typeface="Questrial"/>
              <a:buNone/>
              <a:defRPr/>
            </a:lvl2pPr>
            <a:lvl3pPr indent="0" marL="914400" rtl="0">
              <a:spcBef>
                <a:spcPts val="0"/>
              </a:spcBef>
              <a:buClr>
                <a:schemeClr val="lt1"/>
              </a:buClr>
              <a:buFont typeface="Questrial"/>
              <a:buNone/>
              <a:defRPr/>
            </a:lvl3pPr>
            <a:lvl4pPr indent="0" marL="1371600" rtl="0">
              <a:spcBef>
                <a:spcPts val="0"/>
              </a:spcBef>
              <a:buClr>
                <a:schemeClr val="lt1"/>
              </a:buClr>
              <a:buFont typeface="Questrial"/>
              <a:buNone/>
              <a:defRPr/>
            </a:lvl4pPr>
            <a:lvl5pPr indent="0" marL="1828800" rtl="0">
              <a:spcBef>
                <a:spcPts val="0"/>
              </a:spcBef>
              <a:buClr>
                <a:schemeClr val="lt1"/>
              </a:buClr>
              <a:buFont typeface="Questrial"/>
              <a:buNone/>
              <a:defRPr/>
            </a:lvl5pPr>
            <a:lvl6pPr indent="0" marL="2286000" rtl="0">
              <a:spcBef>
                <a:spcPts val="0"/>
              </a:spcBef>
              <a:buClr>
                <a:schemeClr val="lt1"/>
              </a:buClr>
              <a:buFont typeface="Questrial"/>
              <a:buNone/>
              <a:defRPr/>
            </a:lvl6pPr>
            <a:lvl7pPr indent="0" marL="2743200" rtl="0">
              <a:spcBef>
                <a:spcPts val="0"/>
              </a:spcBef>
              <a:buClr>
                <a:schemeClr val="lt1"/>
              </a:buClr>
              <a:buFont typeface="Questrial"/>
              <a:buNone/>
              <a:defRPr/>
            </a:lvl7pPr>
            <a:lvl8pPr indent="0" marL="3200400" rtl="0">
              <a:spcBef>
                <a:spcPts val="0"/>
              </a:spcBef>
              <a:buClr>
                <a:schemeClr val="lt1"/>
              </a:buClr>
              <a:buFont typeface="Questrial"/>
              <a:buNone/>
              <a:defRPr/>
            </a:lvl8pPr>
            <a:lvl9pPr indent="0" marL="3657600" rtl="0">
              <a:spcBef>
                <a:spcPts val="0"/>
              </a:spcBef>
              <a:buClr>
                <a:schemeClr val="lt1"/>
              </a:buClr>
              <a:buFont typeface="Questrial"/>
              <a:buNone/>
              <a:defRPr/>
            </a:lvl9pPr>
          </a:lstStyle>
          <a:p/>
        </p:txBody>
      </p:sp>
      <p:sp>
        <p:nvSpPr>
          <p:cNvPr id="88" name="Shape 88"/>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89" name="Shape 89"/>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90" name="Shape 90"/>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sim Yazılı Alıntı">
    <p:spTree>
      <p:nvGrpSpPr>
        <p:cNvPr id="91" name="Shape 91"/>
        <p:cNvGrpSpPr/>
        <p:nvPr/>
      </p:nvGrpSpPr>
      <p:grpSpPr>
        <a:xfrm>
          <a:off x="0" y="0"/>
          <a:ext cx="0" cy="0"/>
          <a:chOff x="0" y="0"/>
          <a:chExt cx="0" cy="0"/>
        </a:xfrm>
      </p:grpSpPr>
      <p:sp>
        <p:nvSpPr>
          <p:cNvPr id="92" name="Shape 92"/>
          <p:cNvSpPr txBox="1"/>
          <p:nvPr>
            <p:ph type="title"/>
          </p:nvPr>
        </p:nvSpPr>
        <p:spPr>
          <a:xfrm>
            <a:off x="1141411" y="685800"/>
            <a:ext cx="9144001" cy="2743199"/>
          </a:xfrm>
          <a:prstGeom prst="rect">
            <a:avLst/>
          </a:prstGeom>
          <a:noFill/>
          <a:ln>
            <a:noFill/>
          </a:ln>
        </p:spPr>
        <p:txBody>
          <a:bodyPr anchorCtr="0" anchor="ctr"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3" name="Shape 93"/>
          <p:cNvSpPr txBox="1"/>
          <p:nvPr>
            <p:ph idx="1" type="body"/>
          </p:nvPr>
        </p:nvSpPr>
        <p:spPr>
          <a:xfrm>
            <a:off x="1446212" y="3429000"/>
            <a:ext cx="8534399" cy="381000"/>
          </a:xfrm>
          <a:prstGeom prst="rect">
            <a:avLst/>
          </a:prstGeom>
          <a:noFill/>
          <a:ln>
            <a:noFill/>
          </a:ln>
        </p:spPr>
        <p:txBody>
          <a:bodyPr anchorCtr="0" anchor="ctr" bIns="91425" lIns="91425" rIns="91425" tIns="91425"/>
          <a:lstStyle>
            <a:lvl1pPr indent="0" marL="0" rtl="0">
              <a:spcBef>
                <a:spcPts val="0"/>
              </a:spcBef>
              <a:buFont typeface="Questrial"/>
              <a:buNone/>
              <a:defRPr/>
            </a:lvl1pPr>
            <a:lvl2pPr indent="0" marL="457200" rtl="0">
              <a:spcBef>
                <a:spcPts val="0"/>
              </a:spcBef>
              <a:buFont typeface="Questrial"/>
              <a:buNone/>
              <a:defRPr/>
            </a:lvl2pPr>
            <a:lvl3pPr indent="0" marL="914400" rtl="0">
              <a:spcBef>
                <a:spcPts val="0"/>
              </a:spcBef>
              <a:buFont typeface="Questrial"/>
              <a:buNone/>
              <a:defRPr/>
            </a:lvl3pPr>
            <a:lvl4pPr indent="0" marL="1371600" rtl="0">
              <a:spcBef>
                <a:spcPts val="0"/>
              </a:spcBef>
              <a:buFont typeface="Questrial"/>
              <a:buNone/>
              <a:defRPr/>
            </a:lvl4pPr>
            <a:lvl5pPr indent="0" marL="1828800" rtl="0">
              <a:spcBef>
                <a:spcPts val="0"/>
              </a:spcBef>
              <a:buFont typeface="Quest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4" name="Shape 94"/>
          <p:cNvSpPr txBox="1"/>
          <p:nvPr>
            <p:ph idx="2" type="body"/>
          </p:nvPr>
        </p:nvSpPr>
        <p:spPr>
          <a:xfrm>
            <a:off x="684212" y="4301067"/>
            <a:ext cx="8534399" cy="1684864"/>
          </a:xfrm>
          <a:prstGeom prst="rect">
            <a:avLst/>
          </a:prstGeom>
          <a:noFill/>
          <a:ln>
            <a:noFill/>
          </a:ln>
        </p:spPr>
        <p:txBody>
          <a:bodyPr anchorCtr="0" anchor="ctr" bIns="91425" lIns="91425" rIns="91425" tIns="91425"/>
          <a:lstStyle>
            <a:lvl1pPr indent="0" marL="0" rtl="0" algn="l">
              <a:spcBef>
                <a:spcPts val="0"/>
              </a:spcBef>
              <a:buClr>
                <a:srgbClr val="0F486F"/>
              </a:buClr>
              <a:buFont typeface="Questrial"/>
              <a:buNone/>
              <a:defRPr/>
            </a:lvl1pPr>
            <a:lvl2pPr indent="0" marL="457200" rtl="0">
              <a:spcBef>
                <a:spcPts val="0"/>
              </a:spcBef>
              <a:buClr>
                <a:schemeClr val="lt1"/>
              </a:buClr>
              <a:buFont typeface="Questrial"/>
              <a:buNone/>
              <a:defRPr/>
            </a:lvl2pPr>
            <a:lvl3pPr indent="0" marL="914400" rtl="0">
              <a:spcBef>
                <a:spcPts val="0"/>
              </a:spcBef>
              <a:buClr>
                <a:schemeClr val="lt1"/>
              </a:buClr>
              <a:buFont typeface="Questrial"/>
              <a:buNone/>
              <a:defRPr/>
            </a:lvl3pPr>
            <a:lvl4pPr indent="0" marL="1371600" rtl="0">
              <a:spcBef>
                <a:spcPts val="0"/>
              </a:spcBef>
              <a:buClr>
                <a:schemeClr val="lt1"/>
              </a:buClr>
              <a:buFont typeface="Questrial"/>
              <a:buNone/>
              <a:defRPr/>
            </a:lvl4pPr>
            <a:lvl5pPr indent="0" marL="1828800" rtl="0">
              <a:spcBef>
                <a:spcPts val="0"/>
              </a:spcBef>
              <a:buClr>
                <a:schemeClr val="lt1"/>
              </a:buClr>
              <a:buFont typeface="Questrial"/>
              <a:buNone/>
              <a:defRPr/>
            </a:lvl5pPr>
            <a:lvl6pPr indent="0" marL="2286000" rtl="0">
              <a:spcBef>
                <a:spcPts val="0"/>
              </a:spcBef>
              <a:buClr>
                <a:schemeClr val="lt1"/>
              </a:buClr>
              <a:buFont typeface="Questrial"/>
              <a:buNone/>
              <a:defRPr/>
            </a:lvl6pPr>
            <a:lvl7pPr indent="0" marL="2743200" rtl="0">
              <a:spcBef>
                <a:spcPts val="0"/>
              </a:spcBef>
              <a:buClr>
                <a:schemeClr val="lt1"/>
              </a:buClr>
              <a:buFont typeface="Questrial"/>
              <a:buNone/>
              <a:defRPr/>
            </a:lvl7pPr>
            <a:lvl8pPr indent="0" marL="3200400" rtl="0">
              <a:spcBef>
                <a:spcPts val="0"/>
              </a:spcBef>
              <a:buClr>
                <a:schemeClr val="lt1"/>
              </a:buClr>
              <a:buFont typeface="Questrial"/>
              <a:buNone/>
              <a:defRPr/>
            </a:lvl8pPr>
            <a:lvl9pPr indent="0" marL="3657600" rtl="0">
              <a:spcBef>
                <a:spcPts val="0"/>
              </a:spcBef>
              <a:buClr>
                <a:schemeClr val="lt1"/>
              </a:buClr>
              <a:buFont typeface="Questrial"/>
              <a:buNone/>
              <a:defRPr/>
            </a:lvl9pPr>
          </a:lstStyle>
          <a:p/>
        </p:txBody>
      </p:sp>
      <p:sp>
        <p:nvSpPr>
          <p:cNvPr id="95" name="Shape 95"/>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96" name="Shape 96"/>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97" name="Shape 97"/>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
        <p:nvSpPr>
          <p:cNvPr id="98" name="Shape 98"/>
          <p:cNvSpPr txBox="1"/>
          <p:nvPr/>
        </p:nvSpPr>
        <p:spPr>
          <a:xfrm>
            <a:off x="531812" y="812222"/>
            <a:ext cx="609599" cy="584776"/>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tr-TR" sz="8000" u="none" cap="none" strike="noStrike">
                <a:solidFill>
                  <a:schemeClr val="lt1"/>
                </a:solidFill>
                <a:latin typeface="Questrial"/>
                <a:ea typeface="Questrial"/>
                <a:cs typeface="Questrial"/>
                <a:sym typeface="Questrial"/>
              </a:rPr>
              <a:t>“</a:t>
            </a:r>
          </a:p>
        </p:txBody>
      </p:sp>
      <p:sp>
        <p:nvSpPr>
          <p:cNvPr id="99" name="Shape 99"/>
          <p:cNvSpPr txBox="1"/>
          <p:nvPr/>
        </p:nvSpPr>
        <p:spPr>
          <a:xfrm>
            <a:off x="10285411" y="2768600"/>
            <a:ext cx="609599" cy="584776"/>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r>
              <a:rPr b="0" baseline="0" i="0" lang="tr-TR" sz="8000" u="none" cap="none" strike="noStrike">
                <a:solidFill>
                  <a:schemeClr val="lt1"/>
                </a:solidFill>
                <a:latin typeface="Questrial"/>
                <a:ea typeface="Questrial"/>
                <a:cs typeface="Questrial"/>
                <a:sym typeface="Quest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sim Kartı">
    <p:spTree>
      <p:nvGrpSpPr>
        <p:cNvPr id="100" name="Shape 100"/>
        <p:cNvGrpSpPr/>
        <p:nvPr/>
      </p:nvGrpSpPr>
      <p:grpSpPr>
        <a:xfrm>
          <a:off x="0" y="0"/>
          <a:ext cx="0" cy="0"/>
          <a:chOff x="0" y="0"/>
          <a:chExt cx="0" cy="0"/>
        </a:xfrm>
      </p:grpSpPr>
      <p:sp>
        <p:nvSpPr>
          <p:cNvPr id="101" name="Shape 101"/>
          <p:cNvSpPr txBox="1"/>
          <p:nvPr>
            <p:ph type="title"/>
          </p:nvPr>
        </p:nvSpPr>
        <p:spPr>
          <a:xfrm>
            <a:off x="684212" y="3429000"/>
            <a:ext cx="8534399" cy="1697400"/>
          </a:xfrm>
          <a:prstGeom prst="rect">
            <a:avLst/>
          </a:prstGeom>
          <a:noFill/>
          <a:ln>
            <a:noFill/>
          </a:ln>
        </p:spPr>
        <p:txBody>
          <a:bodyPr anchorCtr="0" anchor="b"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2" name="Shape 102"/>
          <p:cNvSpPr txBox="1"/>
          <p:nvPr>
            <p:ph idx="1" type="body"/>
          </p:nvPr>
        </p:nvSpPr>
        <p:spPr>
          <a:xfrm>
            <a:off x="684210" y="5132980"/>
            <a:ext cx="8535989" cy="860399"/>
          </a:xfrm>
          <a:prstGeom prst="rect">
            <a:avLst/>
          </a:prstGeom>
          <a:noFill/>
          <a:ln>
            <a:noFill/>
          </a:ln>
        </p:spPr>
        <p:txBody>
          <a:bodyPr anchorCtr="0" anchor="t" bIns="91425" lIns="91425" rIns="91425" tIns="91425"/>
          <a:lstStyle>
            <a:lvl1pPr indent="0" marL="0" rtl="0" algn="l">
              <a:spcBef>
                <a:spcPts val="0"/>
              </a:spcBef>
              <a:buClr>
                <a:srgbClr val="0F486F"/>
              </a:buClr>
              <a:buFont typeface="Questrial"/>
              <a:buNone/>
              <a:defRPr/>
            </a:lvl1pPr>
            <a:lvl2pPr indent="0" marL="457200" rtl="0">
              <a:spcBef>
                <a:spcPts val="0"/>
              </a:spcBef>
              <a:buClr>
                <a:schemeClr val="lt1"/>
              </a:buClr>
              <a:buFont typeface="Questrial"/>
              <a:buNone/>
              <a:defRPr/>
            </a:lvl2pPr>
            <a:lvl3pPr indent="0" marL="914400" rtl="0">
              <a:spcBef>
                <a:spcPts val="0"/>
              </a:spcBef>
              <a:buClr>
                <a:schemeClr val="lt1"/>
              </a:buClr>
              <a:buFont typeface="Questrial"/>
              <a:buNone/>
              <a:defRPr/>
            </a:lvl3pPr>
            <a:lvl4pPr indent="0" marL="1371600" rtl="0">
              <a:spcBef>
                <a:spcPts val="0"/>
              </a:spcBef>
              <a:buClr>
                <a:schemeClr val="lt1"/>
              </a:buClr>
              <a:buFont typeface="Questrial"/>
              <a:buNone/>
              <a:defRPr/>
            </a:lvl4pPr>
            <a:lvl5pPr indent="0" marL="1828800" rtl="0">
              <a:spcBef>
                <a:spcPts val="0"/>
              </a:spcBef>
              <a:buClr>
                <a:schemeClr val="lt1"/>
              </a:buClr>
              <a:buFont typeface="Questrial"/>
              <a:buNone/>
              <a:defRPr/>
            </a:lvl5pPr>
            <a:lvl6pPr indent="0" marL="2286000" rtl="0">
              <a:spcBef>
                <a:spcPts val="0"/>
              </a:spcBef>
              <a:buClr>
                <a:schemeClr val="lt1"/>
              </a:buClr>
              <a:buFont typeface="Questrial"/>
              <a:buNone/>
              <a:defRPr/>
            </a:lvl6pPr>
            <a:lvl7pPr indent="0" marL="2743200" rtl="0">
              <a:spcBef>
                <a:spcPts val="0"/>
              </a:spcBef>
              <a:buClr>
                <a:schemeClr val="lt1"/>
              </a:buClr>
              <a:buFont typeface="Questrial"/>
              <a:buNone/>
              <a:defRPr/>
            </a:lvl7pPr>
            <a:lvl8pPr indent="0" marL="3200400" rtl="0">
              <a:spcBef>
                <a:spcPts val="0"/>
              </a:spcBef>
              <a:buClr>
                <a:schemeClr val="lt1"/>
              </a:buClr>
              <a:buFont typeface="Questrial"/>
              <a:buNone/>
              <a:defRPr/>
            </a:lvl8pPr>
            <a:lvl9pPr indent="0" marL="3657600" rtl="0">
              <a:spcBef>
                <a:spcPts val="0"/>
              </a:spcBef>
              <a:buClr>
                <a:schemeClr val="lt1"/>
              </a:buClr>
              <a:buFont typeface="Questrial"/>
              <a:buNone/>
              <a:defRPr/>
            </a:lvl9pPr>
          </a:lstStyle>
          <a:p/>
        </p:txBody>
      </p:sp>
      <p:sp>
        <p:nvSpPr>
          <p:cNvPr id="103" name="Shape 103"/>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04" name="Shape 104"/>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05" name="Shape 105"/>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lıntı İsim Kartı">
    <p:spTree>
      <p:nvGrpSpPr>
        <p:cNvPr id="106" name="Shape 106"/>
        <p:cNvGrpSpPr/>
        <p:nvPr/>
      </p:nvGrpSpPr>
      <p:grpSpPr>
        <a:xfrm>
          <a:off x="0" y="0"/>
          <a:ext cx="0" cy="0"/>
          <a:chOff x="0" y="0"/>
          <a:chExt cx="0" cy="0"/>
        </a:xfrm>
      </p:grpSpPr>
      <p:sp>
        <p:nvSpPr>
          <p:cNvPr id="107" name="Shape 107"/>
          <p:cNvSpPr txBox="1"/>
          <p:nvPr>
            <p:ph type="title"/>
          </p:nvPr>
        </p:nvSpPr>
        <p:spPr>
          <a:xfrm>
            <a:off x="1141412" y="685800"/>
            <a:ext cx="9144000" cy="2743199"/>
          </a:xfrm>
          <a:prstGeom prst="rect">
            <a:avLst/>
          </a:prstGeom>
          <a:noFill/>
          <a:ln>
            <a:noFill/>
          </a:ln>
        </p:spPr>
        <p:txBody>
          <a:bodyPr anchorCtr="0" anchor="ctr"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8" name="Shape 108"/>
          <p:cNvSpPr txBox="1"/>
          <p:nvPr>
            <p:ph idx="1" type="body"/>
          </p:nvPr>
        </p:nvSpPr>
        <p:spPr>
          <a:xfrm>
            <a:off x="684212" y="3928533"/>
            <a:ext cx="8534400" cy="1049865"/>
          </a:xfrm>
          <a:prstGeom prst="rect">
            <a:avLst/>
          </a:prstGeom>
          <a:noFill/>
          <a:ln>
            <a:noFill/>
          </a:ln>
        </p:spPr>
        <p:txBody>
          <a:bodyPr anchorCtr="0" anchor="b" bIns="91425" lIns="91425" rIns="91425" tIns="91425"/>
          <a:lstStyle>
            <a:lvl1pPr rtl="0">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9" name="Shape 109"/>
          <p:cNvSpPr txBox="1"/>
          <p:nvPr>
            <p:ph idx="2" type="body"/>
          </p:nvPr>
        </p:nvSpPr>
        <p:spPr>
          <a:xfrm>
            <a:off x="684210" y="4978400"/>
            <a:ext cx="8534400" cy="1016000"/>
          </a:xfrm>
          <a:prstGeom prst="rect">
            <a:avLst/>
          </a:prstGeom>
          <a:noFill/>
          <a:ln>
            <a:noFill/>
          </a:ln>
        </p:spPr>
        <p:txBody>
          <a:bodyPr anchorCtr="0" anchor="t" bIns="91425" lIns="91425" rIns="91425" tIns="91425"/>
          <a:lstStyle>
            <a:lvl1pPr indent="0" marL="0" rtl="0" algn="l">
              <a:spcBef>
                <a:spcPts val="0"/>
              </a:spcBef>
              <a:buClr>
                <a:srgbClr val="0F486F"/>
              </a:buClr>
              <a:buFont typeface="Questrial"/>
              <a:buNone/>
              <a:defRPr/>
            </a:lvl1pPr>
            <a:lvl2pPr indent="0" marL="457200" rtl="0">
              <a:spcBef>
                <a:spcPts val="0"/>
              </a:spcBef>
              <a:buClr>
                <a:schemeClr val="lt1"/>
              </a:buClr>
              <a:buFont typeface="Questrial"/>
              <a:buNone/>
              <a:defRPr/>
            </a:lvl2pPr>
            <a:lvl3pPr indent="0" marL="914400" rtl="0">
              <a:spcBef>
                <a:spcPts val="0"/>
              </a:spcBef>
              <a:buClr>
                <a:schemeClr val="lt1"/>
              </a:buClr>
              <a:buFont typeface="Questrial"/>
              <a:buNone/>
              <a:defRPr/>
            </a:lvl3pPr>
            <a:lvl4pPr indent="0" marL="1371600" rtl="0">
              <a:spcBef>
                <a:spcPts val="0"/>
              </a:spcBef>
              <a:buClr>
                <a:schemeClr val="lt1"/>
              </a:buClr>
              <a:buFont typeface="Questrial"/>
              <a:buNone/>
              <a:defRPr/>
            </a:lvl4pPr>
            <a:lvl5pPr indent="0" marL="1828800" rtl="0">
              <a:spcBef>
                <a:spcPts val="0"/>
              </a:spcBef>
              <a:buClr>
                <a:schemeClr val="lt1"/>
              </a:buClr>
              <a:buFont typeface="Questrial"/>
              <a:buNone/>
              <a:defRPr/>
            </a:lvl5pPr>
            <a:lvl6pPr indent="0" marL="2286000" rtl="0">
              <a:spcBef>
                <a:spcPts val="0"/>
              </a:spcBef>
              <a:buClr>
                <a:schemeClr val="lt1"/>
              </a:buClr>
              <a:buFont typeface="Questrial"/>
              <a:buNone/>
              <a:defRPr/>
            </a:lvl6pPr>
            <a:lvl7pPr indent="0" marL="2743200" rtl="0">
              <a:spcBef>
                <a:spcPts val="0"/>
              </a:spcBef>
              <a:buClr>
                <a:schemeClr val="lt1"/>
              </a:buClr>
              <a:buFont typeface="Questrial"/>
              <a:buNone/>
              <a:defRPr/>
            </a:lvl7pPr>
            <a:lvl8pPr indent="0" marL="3200400" rtl="0">
              <a:spcBef>
                <a:spcPts val="0"/>
              </a:spcBef>
              <a:buClr>
                <a:schemeClr val="lt1"/>
              </a:buClr>
              <a:buFont typeface="Questrial"/>
              <a:buNone/>
              <a:defRPr/>
            </a:lvl8pPr>
            <a:lvl9pPr indent="0" marL="3657600" rtl="0">
              <a:spcBef>
                <a:spcPts val="0"/>
              </a:spcBef>
              <a:buClr>
                <a:schemeClr val="lt1"/>
              </a:buClr>
              <a:buFont typeface="Questrial"/>
              <a:buNone/>
              <a:defRPr/>
            </a:lvl9pPr>
          </a:lstStyle>
          <a:p/>
        </p:txBody>
      </p:sp>
      <p:sp>
        <p:nvSpPr>
          <p:cNvPr id="110" name="Shape 110"/>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11" name="Shape 111"/>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12" name="Shape 112"/>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
        <p:nvSpPr>
          <p:cNvPr id="113" name="Shape 113"/>
          <p:cNvSpPr txBox="1"/>
          <p:nvPr/>
        </p:nvSpPr>
        <p:spPr>
          <a:xfrm>
            <a:off x="531812" y="812222"/>
            <a:ext cx="609599" cy="584776"/>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tr-TR" sz="8000" u="none" cap="none" strike="noStrike">
                <a:solidFill>
                  <a:schemeClr val="lt1"/>
                </a:solidFill>
                <a:latin typeface="Questrial"/>
                <a:ea typeface="Questrial"/>
                <a:cs typeface="Questrial"/>
                <a:sym typeface="Questrial"/>
              </a:rPr>
              <a:t>“</a:t>
            </a:r>
          </a:p>
        </p:txBody>
      </p:sp>
      <p:sp>
        <p:nvSpPr>
          <p:cNvPr id="114" name="Shape 114"/>
          <p:cNvSpPr txBox="1"/>
          <p:nvPr/>
        </p:nvSpPr>
        <p:spPr>
          <a:xfrm>
            <a:off x="10285411" y="2768600"/>
            <a:ext cx="609599" cy="584776"/>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r>
              <a:rPr b="0" baseline="0" i="0" lang="tr-TR" sz="8000" u="none" cap="none" strike="noStrike">
                <a:solidFill>
                  <a:schemeClr val="lt1"/>
                </a:solidFill>
                <a:latin typeface="Questrial"/>
                <a:ea typeface="Questrial"/>
                <a:cs typeface="Questrial"/>
                <a:sym typeface="Questrial"/>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oğru veya Yanlış">
    <p:spTree>
      <p:nvGrpSpPr>
        <p:cNvPr id="115" name="Shape 115"/>
        <p:cNvGrpSpPr/>
        <p:nvPr/>
      </p:nvGrpSpPr>
      <p:grpSpPr>
        <a:xfrm>
          <a:off x="0" y="0"/>
          <a:ext cx="0" cy="0"/>
          <a:chOff x="0" y="0"/>
          <a:chExt cx="0" cy="0"/>
        </a:xfrm>
      </p:grpSpPr>
      <p:sp>
        <p:nvSpPr>
          <p:cNvPr id="116" name="Shape 116"/>
          <p:cNvSpPr txBox="1"/>
          <p:nvPr>
            <p:ph type="title"/>
          </p:nvPr>
        </p:nvSpPr>
        <p:spPr>
          <a:xfrm>
            <a:off x="684212" y="685800"/>
            <a:ext cx="10058399" cy="2743199"/>
          </a:xfrm>
          <a:prstGeom prst="rect">
            <a:avLst/>
          </a:prstGeom>
          <a:noFill/>
          <a:ln>
            <a:noFill/>
          </a:ln>
        </p:spPr>
        <p:txBody>
          <a:bodyPr anchorCtr="0" anchor="ctr"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7" name="Shape 117"/>
          <p:cNvSpPr txBox="1"/>
          <p:nvPr>
            <p:ph idx="1" type="body"/>
          </p:nvPr>
        </p:nvSpPr>
        <p:spPr>
          <a:xfrm>
            <a:off x="684212" y="3928533"/>
            <a:ext cx="8534399" cy="838199"/>
          </a:xfrm>
          <a:prstGeom prst="rect">
            <a:avLst/>
          </a:prstGeom>
          <a:noFill/>
          <a:ln>
            <a:noFill/>
          </a:ln>
        </p:spPr>
        <p:txBody>
          <a:bodyPr anchorCtr="0" anchor="b" bIns="91425" lIns="91425" rIns="91425" tIns="91425"/>
          <a:lstStyle>
            <a:lvl1pPr rtl="0">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8" name="Shape 118"/>
          <p:cNvSpPr txBox="1"/>
          <p:nvPr>
            <p:ph idx="2" type="body"/>
          </p:nvPr>
        </p:nvSpPr>
        <p:spPr>
          <a:xfrm>
            <a:off x="684210" y="4766732"/>
            <a:ext cx="8534400" cy="1227667"/>
          </a:xfrm>
          <a:prstGeom prst="rect">
            <a:avLst/>
          </a:prstGeom>
          <a:noFill/>
          <a:ln>
            <a:noFill/>
          </a:ln>
        </p:spPr>
        <p:txBody>
          <a:bodyPr anchorCtr="0" anchor="t" bIns="91425" lIns="91425" rIns="91425" tIns="91425"/>
          <a:lstStyle>
            <a:lvl1pPr indent="0" marL="0" rtl="0" algn="l">
              <a:spcBef>
                <a:spcPts val="0"/>
              </a:spcBef>
              <a:buClr>
                <a:srgbClr val="0F486F"/>
              </a:buClr>
              <a:buFont typeface="Questrial"/>
              <a:buNone/>
              <a:defRPr/>
            </a:lvl1pPr>
            <a:lvl2pPr indent="0" marL="457200" rtl="0">
              <a:spcBef>
                <a:spcPts val="0"/>
              </a:spcBef>
              <a:buClr>
                <a:schemeClr val="lt1"/>
              </a:buClr>
              <a:buFont typeface="Questrial"/>
              <a:buNone/>
              <a:defRPr/>
            </a:lvl2pPr>
            <a:lvl3pPr indent="0" marL="914400" rtl="0">
              <a:spcBef>
                <a:spcPts val="0"/>
              </a:spcBef>
              <a:buClr>
                <a:schemeClr val="lt1"/>
              </a:buClr>
              <a:buFont typeface="Questrial"/>
              <a:buNone/>
              <a:defRPr/>
            </a:lvl3pPr>
            <a:lvl4pPr indent="0" marL="1371600" rtl="0">
              <a:spcBef>
                <a:spcPts val="0"/>
              </a:spcBef>
              <a:buClr>
                <a:schemeClr val="lt1"/>
              </a:buClr>
              <a:buFont typeface="Questrial"/>
              <a:buNone/>
              <a:defRPr/>
            </a:lvl4pPr>
            <a:lvl5pPr indent="0" marL="1828800" rtl="0">
              <a:spcBef>
                <a:spcPts val="0"/>
              </a:spcBef>
              <a:buClr>
                <a:schemeClr val="lt1"/>
              </a:buClr>
              <a:buFont typeface="Questrial"/>
              <a:buNone/>
              <a:defRPr/>
            </a:lvl5pPr>
            <a:lvl6pPr indent="0" marL="2286000" rtl="0">
              <a:spcBef>
                <a:spcPts val="0"/>
              </a:spcBef>
              <a:buClr>
                <a:schemeClr val="lt1"/>
              </a:buClr>
              <a:buFont typeface="Questrial"/>
              <a:buNone/>
              <a:defRPr/>
            </a:lvl6pPr>
            <a:lvl7pPr indent="0" marL="2743200" rtl="0">
              <a:spcBef>
                <a:spcPts val="0"/>
              </a:spcBef>
              <a:buClr>
                <a:schemeClr val="lt1"/>
              </a:buClr>
              <a:buFont typeface="Questrial"/>
              <a:buNone/>
              <a:defRPr/>
            </a:lvl7pPr>
            <a:lvl8pPr indent="0" marL="3200400" rtl="0">
              <a:spcBef>
                <a:spcPts val="0"/>
              </a:spcBef>
              <a:buClr>
                <a:schemeClr val="lt1"/>
              </a:buClr>
              <a:buFont typeface="Questrial"/>
              <a:buNone/>
              <a:defRPr/>
            </a:lvl8pPr>
            <a:lvl9pPr indent="0" marL="3657600" rtl="0">
              <a:spcBef>
                <a:spcPts val="0"/>
              </a:spcBef>
              <a:buClr>
                <a:schemeClr val="lt1"/>
              </a:buClr>
              <a:buFont typeface="Questrial"/>
              <a:buNone/>
              <a:defRPr/>
            </a:lvl9pPr>
          </a:lstStyle>
          <a:p/>
        </p:txBody>
      </p:sp>
      <p:sp>
        <p:nvSpPr>
          <p:cNvPr id="119" name="Shape 119"/>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20" name="Shape 120"/>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21" name="Shape 121"/>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Başlık, Dikey Metin">
    <p:spTree>
      <p:nvGrpSpPr>
        <p:cNvPr id="122" name="Shape 122"/>
        <p:cNvGrpSpPr/>
        <p:nvPr/>
      </p:nvGrpSpPr>
      <p:grpSpPr>
        <a:xfrm>
          <a:off x="0" y="0"/>
          <a:ext cx="0" cy="0"/>
          <a:chOff x="0" y="0"/>
          <a:chExt cx="0" cy="0"/>
        </a:xfrm>
      </p:grpSpPr>
      <p:sp>
        <p:nvSpPr>
          <p:cNvPr id="123" name="Shape 123"/>
          <p:cNvSpPr txBox="1"/>
          <p:nvPr>
            <p:ph type="title"/>
          </p:nvPr>
        </p:nvSpPr>
        <p:spPr>
          <a:xfrm>
            <a:off x="684212" y="4487332"/>
            <a:ext cx="8534399" cy="1507067"/>
          </a:xfrm>
          <a:prstGeom prst="rect">
            <a:avLst/>
          </a:prstGeom>
          <a:noFill/>
          <a:ln>
            <a:noFill/>
          </a:ln>
        </p:spPr>
        <p:txBody>
          <a:bodyPr anchorCtr="0" anchor="ctr"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4" name="Shape 124"/>
          <p:cNvSpPr txBox="1"/>
          <p:nvPr>
            <p:ph idx="1" type="body"/>
          </p:nvPr>
        </p:nvSpPr>
        <p:spPr>
          <a:xfrm rot="5400000">
            <a:off x="3143778" y="-1773766"/>
            <a:ext cx="3615266" cy="8534399"/>
          </a:xfrm>
          <a:prstGeom prst="rect">
            <a:avLst/>
          </a:prstGeom>
          <a:noFill/>
          <a:ln>
            <a:noFill/>
          </a:ln>
        </p:spPr>
        <p:txBody>
          <a:bodyPr anchorCtr="0" anchor="t" bIns="91425" lIns="91425" rIns="91425" tIns="91425"/>
          <a:lstStyle>
            <a:lvl1pPr indent="-184150" marL="285750" rtl="0" algn="l">
              <a:spcBef>
                <a:spcPts val="400"/>
              </a:spcBef>
              <a:spcAft>
                <a:spcPts val="600"/>
              </a:spcAft>
              <a:buClr>
                <a:schemeClr val="lt1"/>
              </a:buClr>
              <a:buFont typeface="Noto Symbol"/>
              <a:buChar char=""/>
              <a:defRPr/>
            </a:lvl1pPr>
            <a:lvl2pPr indent="-194309" marL="742950" rtl="0" algn="l">
              <a:spcBef>
                <a:spcPts val="360"/>
              </a:spcBef>
              <a:spcAft>
                <a:spcPts val="600"/>
              </a:spcAft>
              <a:buClr>
                <a:schemeClr val="lt1"/>
              </a:buClr>
              <a:buFont typeface="Noto Symbol"/>
              <a:buChar char=""/>
              <a:defRPr/>
            </a:lvl2pPr>
            <a:lvl3pPr indent="-204469" marL="1200150" rtl="0" algn="l">
              <a:spcBef>
                <a:spcPts val="320"/>
              </a:spcBef>
              <a:spcAft>
                <a:spcPts val="600"/>
              </a:spcAft>
              <a:buClr>
                <a:schemeClr val="lt1"/>
              </a:buClr>
              <a:buFont typeface="Noto Symbol"/>
              <a:buChar char=""/>
              <a:defRPr/>
            </a:lvl3pPr>
            <a:lvl4pPr indent="-100330" marL="1543050" rtl="0" algn="l">
              <a:spcBef>
                <a:spcPts val="280"/>
              </a:spcBef>
              <a:spcAft>
                <a:spcPts val="600"/>
              </a:spcAft>
              <a:buClr>
                <a:schemeClr val="lt1"/>
              </a:buClr>
              <a:buFont typeface="Noto Symbol"/>
              <a:buChar char=""/>
              <a:defRPr/>
            </a:lvl4pPr>
            <a:lvl5pPr indent="-100329" marL="2000250" rtl="0" algn="l">
              <a:spcBef>
                <a:spcPts val="280"/>
              </a:spcBef>
              <a:spcAft>
                <a:spcPts val="600"/>
              </a:spcAft>
              <a:buClr>
                <a:schemeClr val="lt1"/>
              </a:buClr>
              <a:buFont typeface="Noto Symbol"/>
              <a:buChar char=""/>
              <a:defRPr/>
            </a:lvl5pPr>
            <a:lvl6pPr indent="-157479" marL="2514600" rtl="0" algn="l">
              <a:spcBef>
                <a:spcPts val="280"/>
              </a:spcBef>
              <a:spcAft>
                <a:spcPts val="600"/>
              </a:spcAft>
              <a:buClr>
                <a:schemeClr val="lt1"/>
              </a:buClr>
              <a:buFont typeface="Noto Symbol"/>
              <a:buChar char=""/>
              <a:defRPr/>
            </a:lvl6pPr>
            <a:lvl7pPr indent="-157479" marL="2971800" rtl="0" algn="l">
              <a:spcBef>
                <a:spcPts val="280"/>
              </a:spcBef>
              <a:spcAft>
                <a:spcPts val="600"/>
              </a:spcAft>
              <a:buClr>
                <a:schemeClr val="lt1"/>
              </a:buClr>
              <a:buFont typeface="Noto Symbol"/>
              <a:buChar char=""/>
              <a:defRPr/>
            </a:lvl7pPr>
            <a:lvl8pPr indent="-157479" marL="3429000" rtl="0" algn="l">
              <a:spcBef>
                <a:spcPts val="280"/>
              </a:spcBef>
              <a:spcAft>
                <a:spcPts val="600"/>
              </a:spcAft>
              <a:buClr>
                <a:schemeClr val="lt1"/>
              </a:buClr>
              <a:buFont typeface="Noto Symbol"/>
              <a:buChar char=""/>
              <a:defRPr/>
            </a:lvl8pPr>
            <a:lvl9pPr indent="-157479" marL="3886200" rtl="0" algn="l">
              <a:spcBef>
                <a:spcPts val="280"/>
              </a:spcBef>
              <a:spcAft>
                <a:spcPts val="600"/>
              </a:spcAft>
              <a:buClr>
                <a:schemeClr val="lt1"/>
              </a:buClr>
              <a:buFont typeface="Noto Symbol"/>
              <a:buChar char=""/>
              <a:defRPr/>
            </a:lvl9pPr>
          </a:lstStyle>
          <a:p/>
        </p:txBody>
      </p:sp>
      <p:sp>
        <p:nvSpPr>
          <p:cNvPr id="125" name="Shape 125"/>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26" name="Shape 126"/>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27" name="Shape 127"/>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Dikey Başlık ve Metin">
    <p:spTree>
      <p:nvGrpSpPr>
        <p:cNvPr id="128" name="Shape 128"/>
        <p:cNvGrpSpPr/>
        <p:nvPr/>
      </p:nvGrpSpPr>
      <p:grpSpPr>
        <a:xfrm>
          <a:off x="0" y="0"/>
          <a:ext cx="0" cy="0"/>
          <a:chOff x="0" y="0"/>
          <a:chExt cx="0" cy="0"/>
        </a:xfrm>
      </p:grpSpPr>
      <p:sp>
        <p:nvSpPr>
          <p:cNvPr id="129" name="Shape 129"/>
          <p:cNvSpPr txBox="1"/>
          <p:nvPr>
            <p:ph type="title"/>
          </p:nvPr>
        </p:nvSpPr>
        <p:spPr>
          <a:xfrm rot="5400000">
            <a:off x="7427911" y="1943100"/>
            <a:ext cx="4572000" cy="2057400"/>
          </a:xfrm>
          <a:prstGeom prst="rect">
            <a:avLst/>
          </a:prstGeom>
          <a:noFill/>
          <a:ln>
            <a:noFill/>
          </a:ln>
        </p:spPr>
        <p:txBody>
          <a:bodyPr anchorCtr="0" anchor="ctr" bIns="91425" lIns="91425" rIns="91425" tIns="91425"/>
          <a:lstStyle>
            <a:lvl1pPr rtl="0" algn="l">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0" name="Shape 130"/>
          <p:cNvSpPr txBox="1"/>
          <p:nvPr>
            <p:ph idx="1" type="body"/>
          </p:nvPr>
        </p:nvSpPr>
        <p:spPr>
          <a:xfrm rot="5400000">
            <a:off x="1943100" y="-571499"/>
            <a:ext cx="5308599" cy="7823199"/>
          </a:xfrm>
          <a:prstGeom prst="rect">
            <a:avLst/>
          </a:prstGeom>
          <a:noFill/>
          <a:ln>
            <a:noFill/>
          </a:ln>
        </p:spPr>
        <p:txBody>
          <a:bodyPr anchorCtr="0" anchor="t" bIns="91425" lIns="91425" rIns="91425" tIns="91425"/>
          <a:lstStyle>
            <a:lvl1pPr indent="-184150" marL="285750" rtl="0" algn="l">
              <a:spcBef>
                <a:spcPts val="400"/>
              </a:spcBef>
              <a:spcAft>
                <a:spcPts val="600"/>
              </a:spcAft>
              <a:buClr>
                <a:schemeClr val="lt1"/>
              </a:buClr>
              <a:buFont typeface="Noto Symbol"/>
              <a:buChar char=""/>
              <a:defRPr/>
            </a:lvl1pPr>
            <a:lvl2pPr indent="-194309" marL="742950" rtl="0" algn="l">
              <a:spcBef>
                <a:spcPts val="360"/>
              </a:spcBef>
              <a:spcAft>
                <a:spcPts val="600"/>
              </a:spcAft>
              <a:buClr>
                <a:schemeClr val="lt1"/>
              </a:buClr>
              <a:buFont typeface="Noto Symbol"/>
              <a:buChar char=""/>
              <a:defRPr/>
            </a:lvl2pPr>
            <a:lvl3pPr indent="-204469" marL="1200150" rtl="0" algn="l">
              <a:spcBef>
                <a:spcPts val="320"/>
              </a:spcBef>
              <a:spcAft>
                <a:spcPts val="600"/>
              </a:spcAft>
              <a:buClr>
                <a:schemeClr val="lt1"/>
              </a:buClr>
              <a:buFont typeface="Noto Symbol"/>
              <a:buChar char=""/>
              <a:defRPr/>
            </a:lvl3pPr>
            <a:lvl4pPr indent="-100330" marL="1543050" rtl="0" algn="l">
              <a:spcBef>
                <a:spcPts val="280"/>
              </a:spcBef>
              <a:spcAft>
                <a:spcPts val="600"/>
              </a:spcAft>
              <a:buClr>
                <a:schemeClr val="lt1"/>
              </a:buClr>
              <a:buFont typeface="Noto Symbol"/>
              <a:buChar char=""/>
              <a:defRPr/>
            </a:lvl4pPr>
            <a:lvl5pPr indent="-100329" marL="2000250" rtl="0" algn="l">
              <a:spcBef>
                <a:spcPts val="280"/>
              </a:spcBef>
              <a:spcAft>
                <a:spcPts val="600"/>
              </a:spcAft>
              <a:buClr>
                <a:schemeClr val="lt1"/>
              </a:buClr>
              <a:buFont typeface="Noto Symbol"/>
              <a:buChar char=""/>
              <a:defRPr/>
            </a:lvl5pPr>
            <a:lvl6pPr indent="-157479" marL="2514600" rtl="0" algn="l">
              <a:spcBef>
                <a:spcPts val="280"/>
              </a:spcBef>
              <a:spcAft>
                <a:spcPts val="600"/>
              </a:spcAft>
              <a:buClr>
                <a:schemeClr val="lt1"/>
              </a:buClr>
              <a:buFont typeface="Noto Symbol"/>
              <a:buChar char=""/>
              <a:defRPr/>
            </a:lvl6pPr>
            <a:lvl7pPr indent="-157479" marL="2971800" rtl="0" algn="l">
              <a:spcBef>
                <a:spcPts val="280"/>
              </a:spcBef>
              <a:spcAft>
                <a:spcPts val="600"/>
              </a:spcAft>
              <a:buClr>
                <a:schemeClr val="lt1"/>
              </a:buClr>
              <a:buFont typeface="Noto Symbol"/>
              <a:buChar char=""/>
              <a:defRPr/>
            </a:lvl7pPr>
            <a:lvl8pPr indent="-157479" marL="3429000" rtl="0" algn="l">
              <a:spcBef>
                <a:spcPts val="280"/>
              </a:spcBef>
              <a:spcAft>
                <a:spcPts val="600"/>
              </a:spcAft>
              <a:buClr>
                <a:schemeClr val="lt1"/>
              </a:buClr>
              <a:buFont typeface="Noto Symbol"/>
              <a:buChar char=""/>
              <a:defRPr/>
            </a:lvl8pPr>
            <a:lvl9pPr indent="-157479" marL="3886200" rtl="0" algn="l">
              <a:spcBef>
                <a:spcPts val="280"/>
              </a:spcBef>
              <a:spcAft>
                <a:spcPts val="600"/>
              </a:spcAft>
              <a:buClr>
                <a:schemeClr val="lt1"/>
              </a:buClr>
              <a:buFont typeface="Noto Symbol"/>
              <a:buChar char=""/>
              <a:defRPr/>
            </a:lvl9pPr>
          </a:lstStyle>
          <a:p/>
        </p:txBody>
      </p:sp>
      <p:sp>
        <p:nvSpPr>
          <p:cNvPr id="131" name="Shape 131"/>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32" name="Shape 132"/>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33" name="Shape 133"/>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Başlık ve İçerik">
    <p:spTree>
      <p:nvGrpSpPr>
        <p:cNvPr id="27" name="Shape 27"/>
        <p:cNvGrpSpPr/>
        <p:nvPr/>
      </p:nvGrpSpPr>
      <p:grpSpPr>
        <a:xfrm>
          <a:off x="0" y="0"/>
          <a:ext cx="0" cy="0"/>
          <a:chOff x="0" y="0"/>
          <a:chExt cx="0" cy="0"/>
        </a:xfrm>
      </p:grpSpPr>
      <p:sp>
        <p:nvSpPr>
          <p:cNvPr id="28" name="Shape 28"/>
          <p:cNvSpPr txBox="1"/>
          <p:nvPr>
            <p:ph type="title"/>
          </p:nvPr>
        </p:nvSpPr>
        <p:spPr>
          <a:xfrm>
            <a:off x="684212" y="4487332"/>
            <a:ext cx="8534399" cy="1507067"/>
          </a:xfrm>
          <a:prstGeom prst="rect">
            <a:avLst/>
          </a:prstGeom>
          <a:noFill/>
          <a:ln>
            <a:noFill/>
          </a:ln>
        </p:spPr>
        <p:txBody>
          <a:bodyPr anchorCtr="0" anchor="ctr" bIns="91425" lIns="91425" rIns="91425" tIns="91425"/>
          <a:lstStyle>
            <a:lvl1pPr rtl="0" algn="l">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 name="Shape 29"/>
          <p:cNvSpPr txBox="1"/>
          <p:nvPr>
            <p:ph idx="1" type="body"/>
          </p:nvPr>
        </p:nvSpPr>
        <p:spPr>
          <a:xfrm>
            <a:off x="684212" y="685800"/>
            <a:ext cx="8534399" cy="3615266"/>
          </a:xfrm>
          <a:prstGeom prst="rect">
            <a:avLst/>
          </a:prstGeom>
          <a:noFill/>
          <a:ln>
            <a:noFill/>
          </a:ln>
        </p:spPr>
        <p:txBody>
          <a:bodyPr anchorCtr="0" anchor="ctr" bIns="91425" lIns="91425" rIns="91425" tIns="91425"/>
          <a:lstStyle>
            <a:lvl1pPr indent="-184150" marL="285750" rtl="0" algn="l">
              <a:spcBef>
                <a:spcPts val="400"/>
              </a:spcBef>
              <a:spcAft>
                <a:spcPts val="600"/>
              </a:spcAft>
              <a:buClr>
                <a:schemeClr val="lt1"/>
              </a:buClr>
              <a:buFont typeface="Noto Symbol"/>
              <a:buChar char=""/>
              <a:defRPr/>
            </a:lvl1pPr>
            <a:lvl2pPr indent="-194309" marL="742950" rtl="0" algn="l">
              <a:spcBef>
                <a:spcPts val="360"/>
              </a:spcBef>
              <a:spcAft>
                <a:spcPts val="600"/>
              </a:spcAft>
              <a:buClr>
                <a:schemeClr val="lt1"/>
              </a:buClr>
              <a:buFont typeface="Noto Symbol"/>
              <a:buChar char=""/>
              <a:defRPr/>
            </a:lvl2pPr>
            <a:lvl3pPr indent="-204469" marL="1200150" rtl="0" algn="l">
              <a:spcBef>
                <a:spcPts val="320"/>
              </a:spcBef>
              <a:spcAft>
                <a:spcPts val="600"/>
              </a:spcAft>
              <a:buClr>
                <a:schemeClr val="lt1"/>
              </a:buClr>
              <a:buFont typeface="Noto Symbol"/>
              <a:buChar char=""/>
              <a:defRPr/>
            </a:lvl3pPr>
            <a:lvl4pPr indent="-100330" marL="1543050" rtl="0" algn="l">
              <a:spcBef>
                <a:spcPts val="280"/>
              </a:spcBef>
              <a:spcAft>
                <a:spcPts val="600"/>
              </a:spcAft>
              <a:buClr>
                <a:schemeClr val="lt1"/>
              </a:buClr>
              <a:buFont typeface="Noto Symbol"/>
              <a:buChar char=""/>
              <a:defRPr/>
            </a:lvl4pPr>
            <a:lvl5pPr indent="-100329" marL="2000250" rtl="0" algn="l">
              <a:spcBef>
                <a:spcPts val="280"/>
              </a:spcBef>
              <a:spcAft>
                <a:spcPts val="600"/>
              </a:spcAft>
              <a:buClr>
                <a:schemeClr val="lt1"/>
              </a:buClr>
              <a:buFont typeface="Noto Symbol"/>
              <a:buChar char=""/>
              <a:defRPr/>
            </a:lvl5pPr>
            <a:lvl6pPr indent="-157479" marL="2514600" rtl="0" algn="l">
              <a:spcBef>
                <a:spcPts val="280"/>
              </a:spcBef>
              <a:spcAft>
                <a:spcPts val="600"/>
              </a:spcAft>
              <a:buClr>
                <a:schemeClr val="lt1"/>
              </a:buClr>
              <a:buFont typeface="Noto Symbol"/>
              <a:buChar char=""/>
              <a:defRPr/>
            </a:lvl6pPr>
            <a:lvl7pPr indent="-157479" marL="2971800" rtl="0" algn="l">
              <a:spcBef>
                <a:spcPts val="280"/>
              </a:spcBef>
              <a:spcAft>
                <a:spcPts val="600"/>
              </a:spcAft>
              <a:buClr>
                <a:schemeClr val="lt1"/>
              </a:buClr>
              <a:buFont typeface="Noto Symbol"/>
              <a:buChar char=""/>
              <a:defRPr/>
            </a:lvl7pPr>
            <a:lvl8pPr indent="-157479" marL="3429000" rtl="0" algn="l">
              <a:spcBef>
                <a:spcPts val="280"/>
              </a:spcBef>
              <a:spcAft>
                <a:spcPts val="600"/>
              </a:spcAft>
              <a:buClr>
                <a:schemeClr val="lt1"/>
              </a:buClr>
              <a:buFont typeface="Noto Symbol"/>
              <a:buChar char=""/>
              <a:defRPr/>
            </a:lvl8pPr>
            <a:lvl9pPr indent="-157479" marL="3886200" rtl="0" algn="l">
              <a:spcBef>
                <a:spcPts val="280"/>
              </a:spcBef>
              <a:spcAft>
                <a:spcPts val="600"/>
              </a:spcAft>
              <a:buClr>
                <a:schemeClr val="lt1"/>
              </a:buClr>
              <a:buFont typeface="Noto Symbol"/>
              <a:buChar char=""/>
              <a:defRPr/>
            </a:lvl9pPr>
          </a:lstStyle>
          <a:p/>
        </p:txBody>
      </p:sp>
      <p:sp>
        <p:nvSpPr>
          <p:cNvPr id="30" name="Shape 30"/>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1" name="Shape 31"/>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2" name="Shape 32"/>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Bölüm Üstbilgisi">
    <p:spTree>
      <p:nvGrpSpPr>
        <p:cNvPr id="33" name="Shape 33"/>
        <p:cNvGrpSpPr/>
        <p:nvPr/>
      </p:nvGrpSpPr>
      <p:grpSpPr>
        <a:xfrm>
          <a:off x="0" y="0"/>
          <a:ext cx="0" cy="0"/>
          <a:chOff x="0" y="0"/>
          <a:chExt cx="0" cy="0"/>
        </a:xfrm>
      </p:grpSpPr>
      <p:sp>
        <p:nvSpPr>
          <p:cNvPr id="34" name="Shape 34"/>
          <p:cNvSpPr txBox="1"/>
          <p:nvPr>
            <p:ph type="title"/>
          </p:nvPr>
        </p:nvSpPr>
        <p:spPr>
          <a:xfrm>
            <a:off x="684210" y="2006600"/>
            <a:ext cx="8534400" cy="2281599"/>
          </a:xfrm>
          <a:prstGeom prst="rect">
            <a:avLst/>
          </a:prstGeom>
          <a:noFill/>
          <a:ln>
            <a:noFill/>
          </a:ln>
        </p:spPr>
        <p:txBody>
          <a:bodyPr anchorCtr="0" anchor="b"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5" name="Shape 35"/>
          <p:cNvSpPr txBox="1"/>
          <p:nvPr>
            <p:ph idx="1" type="body"/>
          </p:nvPr>
        </p:nvSpPr>
        <p:spPr>
          <a:xfrm>
            <a:off x="684212" y="4495800"/>
            <a:ext cx="8534399" cy="1498599"/>
          </a:xfrm>
          <a:prstGeom prst="rect">
            <a:avLst/>
          </a:prstGeom>
          <a:noFill/>
          <a:ln>
            <a:noFill/>
          </a:ln>
        </p:spPr>
        <p:txBody>
          <a:bodyPr anchorCtr="0" anchor="t" bIns="91425" lIns="91425" rIns="91425" tIns="91425"/>
          <a:lstStyle>
            <a:lvl1pPr indent="0" marL="0" rtl="0" algn="l">
              <a:spcBef>
                <a:spcPts val="0"/>
              </a:spcBef>
              <a:buClr>
                <a:srgbClr val="0F486F"/>
              </a:buClr>
              <a:buFont typeface="Questrial"/>
              <a:buNone/>
              <a:defRPr/>
            </a:lvl1pPr>
            <a:lvl2pPr indent="0" marL="457200" rtl="0">
              <a:spcBef>
                <a:spcPts val="0"/>
              </a:spcBef>
              <a:buClr>
                <a:schemeClr val="lt1"/>
              </a:buClr>
              <a:buFont typeface="Questrial"/>
              <a:buNone/>
              <a:defRPr/>
            </a:lvl2pPr>
            <a:lvl3pPr indent="0" marL="914400" rtl="0">
              <a:spcBef>
                <a:spcPts val="0"/>
              </a:spcBef>
              <a:buClr>
                <a:schemeClr val="lt1"/>
              </a:buClr>
              <a:buFont typeface="Questrial"/>
              <a:buNone/>
              <a:defRPr/>
            </a:lvl3pPr>
            <a:lvl4pPr indent="0" marL="1371600" rtl="0">
              <a:spcBef>
                <a:spcPts val="0"/>
              </a:spcBef>
              <a:buClr>
                <a:schemeClr val="lt1"/>
              </a:buClr>
              <a:buFont typeface="Questrial"/>
              <a:buNone/>
              <a:defRPr/>
            </a:lvl4pPr>
            <a:lvl5pPr indent="0" marL="1828800" rtl="0">
              <a:spcBef>
                <a:spcPts val="0"/>
              </a:spcBef>
              <a:buClr>
                <a:schemeClr val="lt1"/>
              </a:buClr>
              <a:buFont typeface="Questrial"/>
              <a:buNone/>
              <a:defRPr/>
            </a:lvl5pPr>
            <a:lvl6pPr indent="0" marL="2286000" rtl="0">
              <a:spcBef>
                <a:spcPts val="0"/>
              </a:spcBef>
              <a:buClr>
                <a:schemeClr val="lt1"/>
              </a:buClr>
              <a:buFont typeface="Questrial"/>
              <a:buNone/>
              <a:defRPr/>
            </a:lvl6pPr>
            <a:lvl7pPr indent="0" marL="2743200" rtl="0">
              <a:spcBef>
                <a:spcPts val="0"/>
              </a:spcBef>
              <a:buClr>
                <a:schemeClr val="lt1"/>
              </a:buClr>
              <a:buFont typeface="Questrial"/>
              <a:buNone/>
              <a:defRPr/>
            </a:lvl7pPr>
            <a:lvl8pPr indent="0" marL="3200400" rtl="0">
              <a:spcBef>
                <a:spcPts val="0"/>
              </a:spcBef>
              <a:buClr>
                <a:schemeClr val="lt1"/>
              </a:buClr>
              <a:buFont typeface="Questrial"/>
              <a:buNone/>
              <a:defRPr/>
            </a:lvl8pPr>
            <a:lvl9pPr indent="0" marL="3657600" rtl="0">
              <a:spcBef>
                <a:spcPts val="0"/>
              </a:spcBef>
              <a:buClr>
                <a:schemeClr val="lt1"/>
              </a:buClr>
              <a:buFont typeface="Questrial"/>
              <a:buNone/>
              <a:defRPr/>
            </a:lvl9pPr>
          </a:lstStyle>
          <a:p/>
        </p:txBody>
      </p:sp>
      <p:sp>
        <p:nvSpPr>
          <p:cNvPr id="36" name="Shape 36"/>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7" name="Shape 37"/>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8" name="Shape 38"/>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İki İçerik">
    <p:spTree>
      <p:nvGrpSpPr>
        <p:cNvPr id="39" name="Shape 39"/>
        <p:cNvGrpSpPr/>
        <p:nvPr/>
      </p:nvGrpSpPr>
      <p:grpSpPr>
        <a:xfrm>
          <a:off x="0" y="0"/>
          <a:ext cx="0" cy="0"/>
          <a:chOff x="0" y="0"/>
          <a:chExt cx="0" cy="0"/>
        </a:xfrm>
      </p:grpSpPr>
      <p:sp>
        <p:nvSpPr>
          <p:cNvPr id="40" name="Shape 40"/>
          <p:cNvSpPr txBox="1"/>
          <p:nvPr>
            <p:ph type="title"/>
          </p:nvPr>
        </p:nvSpPr>
        <p:spPr>
          <a:xfrm>
            <a:off x="684212" y="4487332"/>
            <a:ext cx="8534399" cy="1507067"/>
          </a:xfrm>
          <a:prstGeom prst="rect">
            <a:avLst/>
          </a:prstGeom>
          <a:noFill/>
          <a:ln>
            <a:noFill/>
          </a:ln>
        </p:spPr>
        <p:txBody>
          <a:bodyPr anchorCtr="0" anchor="ctr" bIns="91425" lIns="91425" rIns="91425" tIns="91425"/>
          <a:lstStyle>
            <a:lvl1pPr rtl="0" algn="l">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 type="body"/>
          </p:nvPr>
        </p:nvSpPr>
        <p:spPr>
          <a:xfrm>
            <a:off x="684210" y="685800"/>
            <a:ext cx="4937654" cy="3615266"/>
          </a:xfrm>
          <a:prstGeom prst="rect">
            <a:avLst/>
          </a:prstGeom>
          <a:noFill/>
          <a:ln>
            <a:noFill/>
          </a:ln>
        </p:spPr>
        <p:txBody>
          <a:bodyPr anchorCtr="0" anchor="ctr" bIns="91425" lIns="91425" rIns="91425" tIns="91425"/>
          <a:lstStyle>
            <a:lvl1pPr indent="-184150" marL="285750" rtl="0" algn="l">
              <a:spcBef>
                <a:spcPts val="400"/>
              </a:spcBef>
              <a:spcAft>
                <a:spcPts val="600"/>
              </a:spcAft>
              <a:buClr>
                <a:schemeClr val="lt1"/>
              </a:buClr>
              <a:buFont typeface="Noto Symbol"/>
              <a:buChar char=""/>
              <a:defRPr/>
            </a:lvl1pPr>
            <a:lvl2pPr indent="-194309" marL="742950" rtl="0" algn="l">
              <a:spcBef>
                <a:spcPts val="360"/>
              </a:spcBef>
              <a:spcAft>
                <a:spcPts val="600"/>
              </a:spcAft>
              <a:buClr>
                <a:schemeClr val="lt1"/>
              </a:buClr>
              <a:buFont typeface="Noto Symbol"/>
              <a:buChar char=""/>
              <a:defRPr/>
            </a:lvl2pPr>
            <a:lvl3pPr indent="-204469" marL="1200150" rtl="0" algn="l">
              <a:spcBef>
                <a:spcPts val="320"/>
              </a:spcBef>
              <a:spcAft>
                <a:spcPts val="600"/>
              </a:spcAft>
              <a:buClr>
                <a:schemeClr val="lt1"/>
              </a:buClr>
              <a:buFont typeface="Noto Symbol"/>
              <a:buChar char=""/>
              <a:defRPr/>
            </a:lvl3pPr>
            <a:lvl4pPr indent="-100330" marL="1543050" rtl="0" algn="l">
              <a:spcBef>
                <a:spcPts val="280"/>
              </a:spcBef>
              <a:spcAft>
                <a:spcPts val="600"/>
              </a:spcAft>
              <a:buClr>
                <a:schemeClr val="lt1"/>
              </a:buClr>
              <a:buFont typeface="Noto Symbol"/>
              <a:buChar char=""/>
              <a:defRPr/>
            </a:lvl4pPr>
            <a:lvl5pPr indent="-100329" marL="2000250" rtl="0" algn="l">
              <a:spcBef>
                <a:spcPts val="280"/>
              </a:spcBef>
              <a:spcAft>
                <a:spcPts val="600"/>
              </a:spcAft>
              <a:buClr>
                <a:schemeClr val="lt1"/>
              </a:buClr>
              <a:buFont typeface="Noto Symbol"/>
              <a:buChar char=""/>
              <a:defRPr/>
            </a:lvl5pPr>
            <a:lvl6pPr indent="-157479" marL="2514600" rtl="0" algn="l">
              <a:spcBef>
                <a:spcPts val="280"/>
              </a:spcBef>
              <a:spcAft>
                <a:spcPts val="600"/>
              </a:spcAft>
              <a:buClr>
                <a:schemeClr val="lt1"/>
              </a:buClr>
              <a:buFont typeface="Noto Symbol"/>
              <a:buChar char=""/>
              <a:defRPr/>
            </a:lvl6pPr>
            <a:lvl7pPr indent="-157479" marL="2971800" rtl="0" algn="l">
              <a:spcBef>
                <a:spcPts val="280"/>
              </a:spcBef>
              <a:spcAft>
                <a:spcPts val="600"/>
              </a:spcAft>
              <a:buClr>
                <a:schemeClr val="lt1"/>
              </a:buClr>
              <a:buFont typeface="Noto Symbol"/>
              <a:buChar char=""/>
              <a:defRPr/>
            </a:lvl7pPr>
            <a:lvl8pPr indent="-157479" marL="3429000" rtl="0" algn="l">
              <a:spcBef>
                <a:spcPts val="280"/>
              </a:spcBef>
              <a:spcAft>
                <a:spcPts val="600"/>
              </a:spcAft>
              <a:buClr>
                <a:schemeClr val="lt1"/>
              </a:buClr>
              <a:buFont typeface="Noto Symbol"/>
              <a:buChar char=""/>
              <a:defRPr/>
            </a:lvl8pPr>
            <a:lvl9pPr indent="-157479" marL="3886200" rtl="0" algn="l">
              <a:spcBef>
                <a:spcPts val="280"/>
              </a:spcBef>
              <a:spcAft>
                <a:spcPts val="600"/>
              </a:spcAft>
              <a:buClr>
                <a:schemeClr val="lt1"/>
              </a:buClr>
              <a:buFont typeface="Noto Symbol"/>
              <a:buChar char=""/>
              <a:defRPr/>
            </a:lvl9pPr>
          </a:lstStyle>
          <a:p/>
        </p:txBody>
      </p:sp>
      <p:sp>
        <p:nvSpPr>
          <p:cNvPr id="42" name="Shape 42"/>
          <p:cNvSpPr txBox="1"/>
          <p:nvPr>
            <p:ph idx="2" type="body"/>
          </p:nvPr>
        </p:nvSpPr>
        <p:spPr>
          <a:xfrm>
            <a:off x="5808132" y="685800"/>
            <a:ext cx="4934478" cy="3615265"/>
          </a:xfrm>
          <a:prstGeom prst="rect">
            <a:avLst/>
          </a:prstGeom>
          <a:noFill/>
          <a:ln>
            <a:noFill/>
          </a:ln>
        </p:spPr>
        <p:txBody>
          <a:bodyPr anchorCtr="0" anchor="ctr" bIns="91425" lIns="91425" rIns="91425" tIns="91425"/>
          <a:lstStyle>
            <a:lvl1pPr indent="-184150" marL="285750" rtl="0" algn="l">
              <a:spcBef>
                <a:spcPts val="400"/>
              </a:spcBef>
              <a:spcAft>
                <a:spcPts val="600"/>
              </a:spcAft>
              <a:buClr>
                <a:schemeClr val="lt1"/>
              </a:buClr>
              <a:buFont typeface="Noto Symbol"/>
              <a:buChar char=""/>
              <a:defRPr/>
            </a:lvl1pPr>
            <a:lvl2pPr indent="-194309" marL="742950" rtl="0" algn="l">
              <a:spcBef>
                <a:spcPts val="360"/>
              </a:spcBef>
              <a:spcAft>
                <a:spcPts val="600"/>
              </a:spcAft>
              <a:buClr>
                <a:schemeClr val="lt1"/>
              </a:buClr>
              <a:buFont typeface="Noto Symbol"/>
              <a:buChar char=""/>
              <a:defRPr/>
            </a:lvl2pPr>
            <a:lvl3pPr indent="-204469" marL="1200150" rtl="0" algn="l">
              <a:spcBef>
                <a:spcPts val="320"/>
              </a:spcBef>
              <a:spcAft>
                <a:spcPts val="600"/>
              </a:spcAft>
              <a:buClr>
                <a:schemeClr val="lt1"/>
              </a:buClr>
              <a:buFont typeface="Noto Symbol"/>
              <a:buChar char=""/>
              <a:defRPr/>
            </a:lvl3pPr>
            <a:lvl4pPr indent="-100330" marL="1543050" rtl="0" algn="l">
              <a:spcBef>
                <a:spcPts val="280"/>
              </a:spcBef>
              <a:spcAft>
                <a:spcPts val="600"/>
              </a:spcAft>
              <a:buClr>
                <a:schemeClr val="lt1"/>
              </a:buClr>
              <a:buFont typeface="Noto Symbol"/>
              <a:buChar char=""/>
              <a:defRPr/>
            </a:lvl4pPr>
            <a:lvl5pPr indent="-100329" marL="2000250" rtl="0" algn="l">
              <a:spcBef>
                <a:spcPts val="280"/>
              </a:spcBef>
              <a:spcAft>
                <a:spcPts val="600"/>
              </a:spcAft>
              <a:buClr>
                <a:schemeClr val="lt1"/>
              </a:buClr>
              <a:buFont typeface="Noto Symbol"/>
              <a:buChar char=""/>
              <a:defRPr/>
            </a:lvl5pPr>
            <a:lvl6pPr indent="-157479" marL="2514600" rtl="0" algn="l">
              <a:spcBef>
                <a:spcPts val="280"/>
              </a:spcBef>
              <a:spcAft>
                <a:spcPts val="600"/>
              </a:spcAft>
              <a:buClr>
                <a:schemeClr val="lt1"/>
              </a:buClr>
              <a:buFont typeface="Noto Symbol"/>
              <a:buChar char=""/>
              <a:defRPr/>
            </a:lvl6pPr>
            <a:lvl7pPr indent="-157479" marL="2971800" rtl="0" algn="l">
              <a:spcBef>
                <a:spcPts val="280"/>
              </a:spcBef>
              <a:spcAft>
                <a:spcPts val="600"/>
              </a:spcAft>
              <a:buClr>
                <a:schemeClr val="lt1"/>
              </a:buClr>
              <a:buFont typeface="Noto Symbol"/>
              <a:buChar char=""/>
              <a:defRPr/>
            </a:lvl7pPr>
            <a:lvl8pPr indent="-157479" marL="3429000" rtl="0" algn="l">
              <a:spcBef>
                <a:spcPts val="280"/>
              </a:spcBef>
              <a:spcAft>
                <a:spcPts val="600"/>
              </a:spcAft>
              <a:buClr>
                <a:schemeClr val="lt1"/>
              </a:buClr>
              <a:buFont typeface="Noto Symbol"/>
              <a:buChar char=""/>
              <a:defRPr/>
            </a:lvl8pPr>
            <a:lvl9pPr indent="-157479" marL="3886200" rtl="0" algn="l">
              <a:spcBef>
                <a:spcPts val="280"/>
              </a:spcBef>
              <a:spcAft>
                <a:spcPts val="600"/>
              </a:spcAft>
              <a:buClr>
                <a:schemeClr val="lt1"/>
              </a:buClr>
              <a:buFont typeface="Noto Symbol"/>
              <a:buChar char=""/>
              <a:defRPr/>
            </a:lvl9pPr>
          </a:lstStyle>
          <a:p/>
        </p:txBody>
      </p:sp>
      <p:sp>
        <p:nvSpPr>
          <p:cNvPr id="43" name="Shape 43"/>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44" name="Shape 44"/>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45" name="Shape 45"/>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Karşılaştırma">
    <p:spTree>
      <p:nvGrpSpPr>
        <p:cNvPr id="46" name="Shape 46"/>
        <p:cNvGrpSpPr/>
        <p:nvPr/>
      </p:nvGrpSpPr>
      <p:grpSpPr>
        <a:xfrm>
          <a:off x="0" y="0"/>
          <a:ext cx="0" cy="0"/>
          <a:chOff x="0" y="0"/>
          <a:chExt cx="0" cy="0"/>
        </a:xfrm>
      </p:grpSpPr>
      <p:sp>
        <p:nvSpPr>
          <p:cNvPr id="47" name="Shape 47"/>
          <p:cNvSpPr txBox="1"/>
          <p:nvPr>
            <p:ph type="title"/>
          </p:nvPr>
        </p:nvSpPr>
        <p:spPr>
          <a:xfrm>
            <a:off x="684212" y="4487332"/>
            <a:ext cx="8534399" cy="1507067"/>
          </a:xfrm>
          <a:prstGeom prst="rect">
            <a:avLst/>
          </a:prstGeom>
          <a:noFill/>
          <a:ln>
            <a:noFill/>
          </a:ln>
        </p:spPr>
        <p:txBody>
          <a:bodyPr anchorCtr="0" anchor="ctr"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txBox="1"/>
          <p:nvPr>
            <p:ph idx="1" type="body"/>
          </p:nvPr>
        </p:nvSpPr>
        <p:spPr>
          <a:xfrm>
            <a:off x="972079" y="685800"/>
            <a:ext cx="4649787" cy="576262"/>
          </a:xfrm>
          <a:prstGeom prst="rect">
            <a:avLst/>
          </a:prstGeom>
          <a:noFill/>
          <a:ln>
            <a:noFill/>
          </a:ln>
        </p:spPr>
        <p:txBody>
          <a:bodyPr anchorCtr="0" anchor="b" bIns="91425" lIns="91425" rIns="91425" tIns="91425"/>
          <a:lstStyle>
            <a:lvl1pPr indent="0" marL="0" rtl="0">
              <a:spcBef>
                <a:spcPts val="0"/>
              </a:spcBef>
              <a:buClr>
                <a:schemeClr val="lt1"/>
              </a:buClr>
              <a:buFont typeface="Questrial"/>
              <a:buNone/>
              <a:defRPr/>
            </a:lvl1pPr>
            <a:lvl2pPr indent="0" marL="457200" rtl="0">
              <a:spcBef>
                <a:spcPts val="0"/>
              </a:spcBef>
              <a:buFont typeface="Questrial"/>
              <a:buNone/>
              <a:defRPr/>
            </a:lvl2pPr>
            <a:lvl3pPr indent="0" marL="914400" rtl="0">
              <a:spcBef>
                <a:spcPts val="0"/>
              </a:spcBef>
              <a:buFont typeface="Questrial"/>
              <a:buNone/>
              <a:defRPr/>
            </a:lvl3pPr>
            <a:lvl4pPr indent="0" marL="1371600" rtl="0">
              <a:spcBef>
                <a:spcPts val="0"/>
              </a:spcBef>
              <a:buFont typeface="Questrial"/>
              <a:buNone/>
              <a:defRPr/>
            </a:lvl4pPr>
            <a:lvl5pPr indent="0" marL="1828800" rtl="0">
              <a:spcBef>
                <a:spcPts val="0"/>
              </a:spcBef>
              <a:buFont typeface="Questrial"/>
              <a:buNone/>
              <a:defRPr/>
            </a:lvl5pPr>
            <a:lvl6pPr indent="0" marL="2286000" rtl="0">
              <a:spcBef>
                <a:spcPts val="0"/>
              </a:spcBef>
              <a:buFont typeface="Questrial"/>
              <a:buNone/>
              <a:defRPr/>
            </a:lvl6pPr>
            <a:lvl7pPr indent="0" marL="2743200" rtl="0">
              <a:spcBef>
                <a:spcPts val="0"/>
              </a:spcBef>
              <a:buFont typeface="Questrial"/>
              <a:buNone/>
              <a:defRPr/>
            </a:lvl7pPr>
            <a:lvl8pPr indent="0" marL="3200400" rtl="0">
              <a:spcBef>
                <a:spcPts val="0"/>
              </a:spcBef>
              <a:buFont typeface="Questrial"/>
              <a:buNone/>
              <a:defRPr/>
            </a:lvl8pPr>
            <a:lvl9pPr indent="0" marL="3657600" rtl="0">
              <a:spcBef>
                <a:spcPts val="0"/>
              </a:spcBef>
              <a:buFont typeface="Questrial"/>
              <a:buNone/>
              <a:defRPr/>
            </a:lvl9pPr>
          </a:lstStyle>
          <a:p/>
        </p:txBody>
      </p:sp>
      <p:sp>
        <p:nvSpPr>
          <p:cNvPr id="49" name="Shape 49"/>
          <p:cNvSpPr txBox="1"/>
          <p:nvPr>
            <p:ph idx="2" type="body"/>
          </p:nvPr>
        </p:nvSpPr>
        <p:spPr>
          <a:xfrm>
            <a:off x="684210" y="1270529"/>
            <a:ext cx="4937654" cy="3030537"/>
          </a:xfrm>
          <a:prstGeom prst="rect">
            <a:avLst/>
          </a:prstGeom>
          <a:noFill/>
          <a:ln>
            <a:noFill/>
          </a:ln>
        </p:spPr>
        <p:txBody>
          <a:bodyPr anchorCtr="0" anchor="t" bIns="91425" lIns="91425" rIns="91425" tIns="91425"/>
          <a:lstStyle>
            <a:lvl1pPr indent="-184150" marL="285750" rtl="0" algn="l">
              <a:spcBef>
                <a:spcPts val="400"/>
              </a:spcBef>
              <a:spcAft>
                <a:spcPts val="600"/>
              </a:spcAft>
              <a:buClr>
                <a:schemeClr val="lt1"/>
              </a:buClr>
              <a:buFont typeface="Noto Symbol"/>
              <a:buChar char=""/>
              <a:defRPr/>
            </a:lvl1pPr>
            <a:lvl2pPr indent="-194309" marL="742950" rtl="0" algn="l">
              <a:spcBef>
                <a:spcPts val="360"/>
              </a:spcBef>
              <a:spcAft>
                <a:spcPts val="600"/>
              </a:spcAft>
              <a:buClr>
                <a:schemeClr val="lt1"/>
              </a:buClr>
              <a:buFont typeface="Noto Symbol"/>
              <a:buChar char=""/>
              <a:defRPr/>
            </a:lvl2pPr>
            <a:lvl3pPr indent="-204469" marL="1200150" rtl="0" algn="l">
              <a:spcBef>
                <a:spcPts val="320"/>
              </a:spcBef>
              <a:spcAft>
                <a:spcPts val="600"/>
              </a:spcAft>
              <a:buClr>
                <a:schemeClr val="lt1"/>
              </a:buClr>
              <a:buFont typeface="Noto Symbol"/>
              <a:buChar char=""/>
              <a:defRPr/>
            </a:lvl3pPr>
            <a:lvl4pPr indent="-100330" marL="1543050" rtl="0" algn="l">
              <a:spcBef>
                <a:spcPts val="280"/>
              </a:spcBef>
              <a:spcAft>
                <a:spcPts val="600"/>
              </a:spcAft>
              <a:buClr>
                <a:schemeClr val="lt1"/>
              </a:buClr>
              <a:buFont typeface="Noto Symbol"/>
              <a:buChar char=""/>
              <a:defRPr/>
            </a:lvl4pPr>
            <a:lvl5pPr indent="-100329" marL="2000250" rtl="0" algn="l">
              <a:spcBef>
                <a:spcPts val="280"/>
              </a:spcBef>
              <a:spcAft>
                <a:spcPts val="600"/>
              </a:spcAft>
              <a:buClr>
                <a:schemeClr val="lt1"/>
              </a:buClr>
              <a:buFont typeface="Noto Symbol"/>
              <a:buChar char=""/>
              <a:defRPr/>
            </a:lvl5pPr>
            <a:lvl6pPr indent="-157479" marL="2514600" rtl="0" algn="l">
              <a:spcBef>
                <a:spcPts val="280"/>
              </a:spcBef>
              <a:spcAft>
                <a:spcPts val="600"/>
              </a:spcAft>
              <a:buClr>
                <a:schemeClr val="lt1"/>
              </a:buClr>
              <a:buFont typeface="Noto Symbol"/>
              <a:buChar char=""/>
              <a:defRPr/>
            </a:lvl6pPr>
            <a:lvl7pPr indent="-157479" marL="2971800" rtl="0" algn="l">
              <a:spcBef>
                <a:spcPts val="280"/>
              </a:spcBef>
              <a:spcAft>
                <a:spcPts val="600"/>
              </a:spcAft>
              <a:buClr>
                <a:schemeClr val="lt1"/>
              </a:buClr>
              <a:buFont typeface="Noto Symbol"/>
              <a:buChar char=""/>
              <a:defRPr/>
            </a:lvl7pPr>
            <a:lvl8pPr indent="-157479" marL="3429000" rtl="0" algn="l">
              <a:spcBef>
                <a:spcPts val="280"/>
              </a:spcBef>
              <a:spcAft>
                <a:spcPts val="600"/>
              </a:spcAft>
              <a:buClr>
                <a:schemeClr val="lt1"/>
              </a:buClr>
              <a:buFont typeface="Noto Symbol"/>
              <a:buChar char=""/>
              <a:defRPr/>
            </a:lvl8pPr>
            <a:lvl9pPr indent="-157479" marL="3886200" rtl="0" algn="l">
              <a:spcBef>
                <a:spcPts val="280"/>
              </a:spcBef>
              <a:spcAft>
                <a:spcPts val="600"/>
              </a:spcAft>
              <a:buClr>
                <a:schemeClr val="lt1"/>
              </a:buClr>
              <a:buFont typeface="Noto Symbol"/>
              <a:buChar char=""/>
              <a:defRPr/>
            </a:lvl9pPr>
          </a:lstStyle>
          <a:p/>
        </p:txBody>
      </p:sp>
      <p:sp>
        <p:nvSpPr>
          <p:cNvPr id="50" name="Shape 50"/>
          <p:cNvSpPr txBox="1"/>
          <p:nvPr>
            <p:ph idx="3" type="body"/>
          </p:nvPr>
        </p:nvSpPr>
        <p:spPr>
          <a:xfrm>
            <a:off x="6079066" y="685800"/>
            <a:ext cx="4665133" cy="576262"/>
          </a:xfrm>
          <a:prstGeom prst="rect">
            <a:avLst/>
          </a:prstGeom>
          <a:noFill/>
          <a:ln>
            <a:noFill/>
          </a:ln>
        </p:spPr>
        <p:txBody>
          <a:bodyPr anchorCtr="0" anchor="b" bIns="91425" lIns="91425" rIns="91425" tIns="91425"/>
          <a:lstStyle>
            <a:lvl1pPr indent="0" marL="0" rtl="0">
              <a:spcBef>
                <a:spcPts val="0"/>
              </a:spcBef>
              <a:buClr>
                <a:schemeClr val="lt1"/>
              </a:buClr>
              <a:buFont typeface="Questrial"/>
              <a:buNone/>
              <a:defRPr/>
            </a:lvl1pPr>
            <a:lvl2pPr indent="0" marL="457200" rtl="0">
              <a:spcBef>
                <a:spcPts val="0"/>
              </a:spcBef>
              <a:buFont typeface="Questrial"/>
              <a:buNone/>
              <a:defRPr/>
            </a:lvl2pPr>
            <a:lvl3pPr indent="0" marL="914400" rtl="0">
              <a:spcBef>
                <a:spcPts val="0"/>
              </a:spcBef>
              <a:buFont typeface="Questrial"/>
              <a:buNone/>
              <a:defRPr/>
            </a:lvl3pPr>
            <a:lvl4pPr indent="0" marL="1371600" rtl="0">
              <a:spcBef>
                <a:spcPts val="0"/>
              </a:spcBef>
              <a:buFont typeface="Questrial"/>
              <a:buNone/>
              <a:defRPr/>
            </a:lvl4pPr>
            <a:lvl5pPr indent="0" marL="1828800" rtl="0">
              <a:spcBef>
                <a:spcPts val="0"/>
              </a:spcBef>
              <a:buFont typeface="Questrial"/>
              <a:buNone/>
              <a:defRPr/>
            </a:lvl5pPr>
            <a:lvl6pPr indent="0" marL="2286000" rtl="0">
              <a:spcBef>
                <a:spcPts val="0"/>
              </a:spcBef>
              <a:buFont typeface="Questrial"/>
              <a:buNone/>
              <a:defRPr/>
            </a:lvl6pPr>
            <a:lvl7pPr indent="0" marL="2743200" rtl="0">
              <a:spcBef>
                <a:spcPts val="0"/>
              </a:spcBef>
              <a:buFont typeface="Questrial"/>
              <a:buNone/>
              <a:defRPr/>
            </a:lvl7pPr>
            <a:lvl8pPr indent="0" marL="3200400" rtl="0">
              <a:spcBef>
                <a:spcPts val="0"/>
              </a:spcBef>
              <a:buFont typeface="Questrial"/>
              <a:buNone/>
              <a:defRPr/>
            </a:lvl8pPr>
            <a:lvl9pPr indent="0" marL="3657600" rtl="0">
              <a:spcBef>
                <a:spcPts val="0"/>
              </a:spcBef>
              <a:buFont typeface="Questrial"/>
              <a:buNone/>
              <a:defRPr/>
            </a:lvl9pPr>
          </a:lstStyle>
          <a:p/>
        </p:txBody>
      </p:sp>
      <p:sp>
        <p:nvSpPr>
          <p:cNvPr id="51" name="Shape 51"/>
          <p:cNvSpPr txBox="1"/>
          <p:nvPr>
            <p:ph idx="4" type="body"/>
          </p:nvPr>
        </p:nvSpPr>
        <p:spPr>
          <a:xfrm>
            <a:off x="5806544" y="1262062"/>
            <a:ext cx="4929188" cy="3030537"/>
          </a:xfrm>
          <a:prstGeom prst="rect">
            <a:avLst/>
          </a:prstGeom>
          <a:noFill/>
          <a:ln>
            <a:noFill/>
          </a:ln>
        </p:spPr>
        <p:txBody>
          <a:bodyPr anchorCtr="0" anchor="t" bIns="91425" lIns="91425" rIns="91425" tIns="91425"/>
          <a:lstStyle>
            <a:lvl1pPr indent="-184150" marL="285750" rtl="0" algn="l">
              <a:spcBef>
                <a:spcPts val="400"/>
              </a:spcBef>
              <a:spcAft>
                <a:spcPts val="600"/>
              </a:spcAft>
              <a:buClr>
                <a:schemeClr val="lt1"/>
              </a:buClr>
              <a:buFont typeface="Noto Symbol"/>
              <a:buChar char=""/>
              <a:defRPr/>
            </a:lvl1pPr>
            <a:lvl2pPr indent="-194309" marL="742950" rtl="0" algn="l">
              <a:spcBef>
                <a:spcPts val="360"/>
              </a:spcBef>
              <a:spcAft>
                <a:spcPts val="600"/>
              </a:spcAft>
              <a:buClr>
                <a:schemeClr val="lt1"/>
              </a:buClr>
              <a:buFont typeface="Noto Symbol"/>
              <a:buChar char=""/>
              <a:defRPr/>
            </a:lvl2pPr>
            <a:lvl3pPr indent="-204469" marL="1200150" rtl="0" algn="l">
              <a:spcBef>
                <a:spcPts val="320"/>
              </a:spcBef>
              <a:spcAft>
                <a:spcPts val="600"/>
              </a:spcAft>
              <a:buClr>
                <a:schemeClr val="lt1"/>
              </a:buClr>
              <a:buFont typeface="Noto Symbol"/>
              <a:buChar char=""/>
              <a:defRPr/>
            </a:lvl3pPr>
            <a:lvl4pPr indent="-100330" marL="1543050" rtl="0" algn="l">
              <a:spcBef>
                <a:spcPts val="280"/>
              </a:spcBef>
              <a:spcAft>
                <a:spcPts val="600"/>
              </a:spcAft>
              <a:buClr>
                <a:schemeClr val="lt1"/>
              </a:buClr>
              <a:buFont typeface="Noto Symbol"/>
              <a:buChar char=""/>
              <a:defRPr/>
            </a:lvl4pPr>
            <a:lvl5pPr indent="-100329" marL="2000250" rtl="0" algn="l">
              <a:spcBef>
                <a:spcPts val="280"/>
              </a:spcBef>
              <a:spcAft>
                <a:spcPts val="600"/>
              </a:spcAft>
              <a:buClr>
                <a:schemeClr val="lt1"/>
              </a:buClr>
              <a:buFont typeface="Noto Symbol"/>
              <a:buChar char=""/>
              <a:defRPr/>
            </a:lvl5pPr>
            <a:lvl6pPr indent="-157479" marL="2514600" rtl="0" algn="l">
              <a:spcBef>
                <a:spcPts val="280"/>
              </a:spcBef>
              <a:spcAft>
                <a:spcPts val="600"/>
              </a:spcAft>
              <a:buClr>
                <a:schemeClr val="lt1"/>
              </a:buClr>
              <a:buFont typeface="Noto Symbol"/>
              <a:buChar char=""/>
              <a:defRPr/>
            </a:lvl6pPr>
            <a:lvl7pPr indent="-157479" marL="2971800" rtl="0" algn="l">
              <a:spcBef>
                <a:spcPts val="280"/>
              </a:spcBef>
              <a:spcAft>
                <a:spcPts val="600"/>
              </a:spcAft>
              <a:buClr>
                <a:schemeClr val="lt1"/>
              </a:buClr>
              <a:buFont typeface="Noto Symbol"/>
              <a:buChar char=""/>
              <a:defRPr/>
            </a:lvl7pPr>
            <a:lvl8pPr indent="-157479" marL="3429000" rtl="0" algn="l">
              <a:spcBef>
                <a:spcPts val="280"/>
              </a:spcBef>
              <a:spcAft>
                <a:spcPts val="600"/>
              </a:spcAft>
              <a:buClr>
                <a:schemeClr val="lt1"/>
              </a:buClr>
              <a:buFont typeface="Noto Symbol"/>
              <a:buChar char=""/>
              <a:defRPr/>
            </a:lvl8pPr>
            <a:lvl9pPr indent="-157479" marL="3886200" rtl="0" algn="l">
              <a:spcBef>
                <a:spcPts val="280"/>
              </a:spcBef>
              <a:spcAft>
                <a:spcPts val="600"/>
              </a:spcAft>
              <a:buClr>
                <a:schemeClr val="lt1"/>
              </a:buClr>
              <a:buFont typeface="Noto Symbol"/>
              <a:buChar char=""/>
              <a:defRPr/>
            </a:lvl9pPr>
          </a:lstStyle>
          <a:p/>
        </p:txBody>
      </p:sp>
      <p:sp>
        <p:nvSpPr>
          <p:cNvPr id="52" name="Shape 52"/>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3" name="Shape 53"/>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4" name="Shape 54"/>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Yalnızca Başlık">
    <p:spTree>
      <p:nvGrpSpPr>
        <p:cNvPr id="55" name="Shape 55"/>
        <p:cNvGrpSpPr/>
        <p:nvPr/>
      </p:nvGrpSpPr>
      <p:grpSpPr>
        <a:xfrm>
          <a:off x="0" y="0"/>
          <a:ext cx="0" cy="0"/>
          <a:chOff x="0" y="0"/>
          <a:chExt cx="0" cy="0"/>
        </a:xfrm>
      </p:grpSpPr>
      <p:sp>
        <p:nvSpPr>
          <p:cNvPr id="56" name="Shape 56"/>
          <p:cNvSpPr txBox="1"/>
          <p:nvPr>
            <p:ph type="title"/>
          </p:nvPr>
        </p:nvSpPr>
        <p:spPr>
          <a:xfrm>
            <a:off x="684212" y="4487332"/>
            <a:ext cx="8534399" cy="1507067"/>
          </a:xfrm>
          <a:prstGeom prst="rect">
            <a:avLst/>
          </a:prstGeom>
          <a:noFill/>
          <a:ln>
            <a:noFill/>
          </a:ln>
        </p:spPr>
        <p:txBody>
          <a:bodyPr anchorCtr="0" anchor="ctr" bIns="91425" lIns="91425" rIns="91425" tIns="91425"/>
          <a:lstStyle>
            <a:lvl1pPr rtl="0" algn="l">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7" name="Shape 57"/>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8" name="Shape 58"/>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9" name="Shape 59"/>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oş">
    <p:spTree>
      <p:nvGrpSpPr>
        <p:cNvPr id="60" name="Shape 60"/>
        <p:cNvGrpSpPr/>
        <p:nvPr/>
      </p:nvGrpSpPr>
      <p:grpSpPr>
        <a:xfrm>
          <a:off x="0" y="0"/>
          <a:ext cx="0" cy="0"/>
          <a:chOff x="0" y="0"/>
          <a:chExt cx="0" cy="0"/>
        </a:xfrm>
      </p:grpSpPr>
      <p:sp>
        <p:nvSpPr>
          <p:cNvPr id="61" name="Shape 61"/>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2" name="Shape 62"/>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3" name="Shape 63"/>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Başlıklı İçerik">
    <p:spTree>
      <p:nvGrpSpPr>
        <p:cNvPr id="64" name="Shape 64"/>
        <p:cNvGrpSpPr/>
        <p:nvPr/>
      </p:nvGrpSpPr>
      <p:grpSpPr>
        <a:xfrm>
          <a:off x="0" y="0"/>
          <a:ext cx="0" cy="0"/>
          <a:chOff x="0" y="0"/>
          <a:chExt cx="0" cy="0"/>
        </a:xfrm>
      </p:grpSpPr>
      <p:sp>
        <p:nvSpPr>
          <p:cNvPr id="65" name="Shape 65"/>
          <p:cNvSpPr txBox="1"/>
          <p:nvPr>
            <p:ph type="title"/>
          </p:nvPr>
        </p:nvSpPr>
        <p:spPr>
          <a:xfrm>
            <a:off x="7085011" y="685800"/>
            <a:ext cx="3657600" cy="1371599"/>
          </a:xfrm>
          <a:prstGeom prst="rect">
            <a:avLst/>
          </a:prstGeom>
          <a:noFill/>
          <a:ln>
            <a:noFill/>
          </a:ln>
        </p:spPr>
        <p:txBody>
          <a:bodyPr anchorCtr="0" anchor="b"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6" name="Shape 66"/>
          <p:cNvSpPr txBox="1"/>
          <p:nvPr>
            <p:ph idx="1" type="body"/>
          </p:nvPr>
        </p:nvSpPr>
        <p:spPr>
          <a:xfrm>
            <a:off x="684212" y="685800"/>
            <a:ext cx="5943601" cy="5308599"/>
          </a:xfrm>
          <a:prstGeom prst="rect">
            <a:avLst/>
          </a:prstGeom>
          <a:noFill/>
          <a:ln>
            <a:noFill/>
          </a:ln>
        </p:spPr>
        <p:txBody>
          <a:bodyPr anchorCtr="0" anchor="ctr" bIns="91425" lIns="91425" rIns="91425" tIns="91425"/>
          <a:lstStyle>
            <a:lvl1pPr indent="-184150" marL="285750" rtl="0" algn="l">
              <a:spcBef>
                <a:spcPts val="400"/>
              </a:spcBef>
              <a:spcAft>
                <a:spcPts val="600"/>
              </a:spcAft>
              <a:buClr>
                <a:schemeClr val="lt1"/>
              </a:buClr>
              <a:buFont typeface="Noto Symbol"/>
              <a:buChar char=""/>
              <a:defRPr/>
            </a:lvl1pPr>
            <a:lvl2pPr indent="-194309" marL="742950" rtl="0" algn="l">
              <a:spcBef>
                <a:spcPts val="360"/>
              </a:spcBef>
              <a:spcAft>
                <a:spcPts val="600"/>
              </a:spcAft>
              <a:buClr>
                <a:schemeClr val="lt1"/>
              </a:buClr>
              <a:buFont typeface="Noto Symbol"/>
              <a:buChar char=""/>
              <a:defRPr/>
            </a:lvl2pPr>
            <a:lvl3pPr indent="-204469" marL="1200150" rtl="0" algn="l">
              <a:spcBef>
                <a:spcPts val="320"/>
              </a:spcBef>
              <a:spcAft>
                <a:spcPts val="600"/>
              </a:spcAft>
              <a:buClr>
                <a:schemeClr val="lt1"/>
              </a:buClr>
              <a:buFont typeface="Noto Symbol"/>
              <a:buChar char=""/>
              <a:defRPr/>
            </a:lvl3pPr>
            <a:lvl4pPr indent="-100330" marL="1543050" rtl="0" algn="l">
              <a:spcBef>
                <a:spcPts val="280"/>
              </a:spcBef>
              <a:spcAft>
                <a:spcPts val="600"/>
              </a:spcAft>
              <a:buClr>
                <a:schemeClr val="lt1"/>
              </a:buClr>
              <a:buFont typeface="Noto Symbol"/>
              <a:buChar char=""/>
              <a:defRPr/>
            </a:lvl4pPr>
            <a:lvl5pPr indent="-100329" marL="2000250" rtl="0" algn="l">
              <a:spcBef>
                <a:spcPts val="280"/>
              </a:spcBef>
              <a:spcAft>
                <a:spcPts val="600"/>
              </a:spcAft>
              <a:buClr>
                <a:schemeClr val="lt1"/>
              </a:buClr>
              <a:buFont typeface="Noto Symbol"/>
              <a:buChar char=""/>
              <a:defRPr/>
            </a:lvl5pPr>
            <a:lvl6pPr indent="-157479" marL="2514600" rtl="0" algn="l">
              <a:spcBef>
                <a:spcPts val="280"/>
              </a:spcBef>
              <a:spcAft>
                <a:spcPts val="600"/>
              </a:spcAft>
              <a:buClr>
                <a:schemeClr val="lt1"/>
              </a:buClr>
              <a:buFont typeface="Noto Symbol"/>
              <a:buChar char=""/>
              <a:defRPr/>
            </a:lvl6pPr>
            <a:lvl7pPr indent="-157479" marL="2971800" rtl="0" algn="l">
              <a:spcBef>
                <a:spcPts val="280"/>
              </a:spcBef>
              <a:spcAft>
                <a:spcPts val="600"/>
              </a:spcAft>
              <a:buClr>
                <a:schemeClr val="lt1"/>
              </a:buClr>
              <a:buFont typeface="Noto Symbol"/>
              <a:buChar char=""/>
              <a:defRPr/>
            </a:lvl7pPr>
            <a:lvl8pPr indent="-157479" marL="3429000" rtl="0" algn="l">
              <a:spcBef>
                <a:spcPts val="280"/>
              </a:spcBef>
              <a:spcAft>
                <a:spcPts val="600"/>
              </a:spcAft>
              <a:buClr>
                <a:schemeClr val="lt1"/>
              </a:buClr>
              <a:buFont typeface="Noto Symbol"/>
              <a:buChar char=""/>
              <a:defRPr/>
            </a:lvl8pPr>
            <a:lvl9pPr indent="-157479" marL="3886200" rtl="0" algn="l">
              <a:spcBef>
                <a:spcPts val="280"/>
              </a:spcBef>
              <a:spcAft>
                <a:spcPts val="600"/>
              </a:spcAft>
              <a:buClr>
                <a:schemeClr val="lt1"/>
              </a:buClr>
              <a:buFont typeface="Noto Symbol"/>
              <a:buChar char=""/>
              <a:defRPr/>
            </a:lvl9pPr>
          </a:lstStyle>
          <a:p/>
        </p:txBody>
      </p:sp>
      <p:sp>
        <p:nvSpPr>
          <p:cNvPr id="67" name="Shape 67"/>
          <p:cNvSpPr txBox="1"/>
          <p:nvPr>
            <p:ph idx="2" type="body"/>
          </p:nvPr>
        </p:nvSpPr>
        <p:spPr>
          <a:xfrm>
            <a:off x="7085011" y="2209799"/>
            <a:ext cx="3657600" cy="2091267"/>
          </a:xfrm>
          <a:prstGeom prst="rect">
            <a:avLst/>
          </a:prstGeom>
          <a:noFill/>
          <a:ln>
            <a:noFill/>
          </a:ln>
        </p:spPr>
        <p:txBody>
          <a:bodyPr anchorCtr="0" anchor="t" bIns="91425" lIns="91425" rIns="91425" tIns="91425"/>
          <a:lstStyle>
            <a:lvl1pPr indent="0" marL="0" rtl="0">
              <a:spcBef>
                <a:spcPts val="0"/>
              </a:spcBef>
              <a:buFont typeface="Questrial"/>
              <a:buNone/>
              <a:defRPr/>
            </a:lvl1pPr>
            <a:lvl2pPr indent="0" marL="457200" rtl="0">
              <a:spcBef>
                <a:spcPts val="0"/>
              </a:spcBef>
              <a:buFont typeface="Questrial"/>
              <a:buNone/>
              <a:defRPr/>
            </a:lvl2pPr>
            <a:lvl3pPr indent="0" marL="914400" rtl="0">
              <a:spcBef>
                <a:spcPts val="0"/>
              </a:spcBef>
              <a:buFont typeface="Questrial"/>
              <a:buNone/>
              <a:defRPr/>
            </a:lvl3pPr>
            <a:lvl4pPr indent="0" marL="1371600" rtl="0">
              <a:spcBef>
                <a:spcPts val="0"/>
              </a:spcBef>
              <a:buFont typeface="Questrial"/>
              <a:buNone/>
              <a:defRPr/>
            </a:lvl4pPr>
            <a:lvl5pPr indent="0" marL="1828800" rtl="0">
              <a:spcBef>
                <a:spcPts val="0"/>
              </a:spcBef>
              <a:buFont typeface="Questrial"/>
              <a:buNone/>
              <a:defRPr/>
            </a:lvl5pPr>
            <a:lvl6pPr indent="0" marL="2286000" rtl="0">
              <a:spcBef>
                <a:spcPts val="0"/>
              </a:spcBef>
              <a:buFont typeface="Questrial"/>
              <a:buNone/>
              <a:defRPr/>
            </a:lvl6pPr>
            <a:lvl7pPr indent="0" marL="2743200" rtl="0">
              <a:spcBef>
                <a:spcPts val="0"/>
              </a:spcBef>
              <a:buFont typeface="Questrial"/>
              <a:buNone/>
              <a:defRPr/>
            </a:lvl7pPr>
            <a:lvl8pPr indent="0" marL="3200400" rtl="0">
              <a:spcBef>
                <a:spcPts val="0"/>
              </a:spcBef>
              <a:buFont typeface="Questrial"/>
              <a:buNone/>
              <a:defRPr/>
            </a:lvl8pPr>
            <a:lvl9pPr indent="0" marL="3657600" rtl="0">
              <a:spcBef>
                <a:spcPts val="0"/>
              </a:spcBef>
              <a:buFont typeface="Questrial"/>
              <a:buNone/>
              <a:defRPr/>
            </a:lvl9pPr>
          </a:lstStyle>
          <a:p/>
        </p:txBody>
      </p:sp>
      <p:sp>
        <p:nvSpPr>
          <p:cNvPr id="68" name="Shape 68"/>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9" name="Shape 69"/>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0" name="Shape 70"/>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Başlıklı Resim">
    <p:spTree>
      <p:nvGrpSpPr>
        <p:cNvPr id="71" name="Shape 71"/>
        <p:cNvGrpSpPr/>
        <p:nvPr/>
      </p:nvGrpSpPr>
      <p:grpSpPr>
        <a:xfrm>
          <a:off x="0" y="0"/>
          <a:ext cx="0" cy="0"/>
          <a:chOff x="0" y="0"/>
          <a:chExt cx="0" cy="0"/>
        </a:xfrm>
      </p:grpSpPr>
      <p:sp>
        <p:nvSpPr>
          <p:cNvPr id="72" name="Shape 72"/>
          <p:cNvSpPr txBox="1"/>
          <p:nvPr>
            <p:ph type="title"/>
          </p:nvPr>
        </p:nvSpPr>
        <p:spPr>
          <a:xfrm>
            <a:off x="4722812" y="1447800"/>
            <a:ext cx="6019799" cy="1143000"/>
          </a:xfrm>
          <a:prstGeom prst="rect">
            <a:avLst/>
          </a:prstGeom>
          <a:noFill/>
          <a:ln>
            <a:noFill/>
          </a:ln>
        </p:spPr>
        <p:txBody>
          <a:bodyPr anchorCtr="0" anchor="b"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3" name="Shape 73"/>
          <p:cNvSpPr/>
          <p:nvPr>
            <p:ph idx="2" type="pic"/>
          </p:nvPr>
        </p:nvSpPr>
        <p:spPr>
          <a:xfrm>
            <a:off x="989012" y="914400"/>
            <a:ext cx="3280973" cy="4572000"/>
          </a:xfrm>
          <a:prstGeom prst="snip2DiagRect">
            <a:avLst>
              <a:gd fmla="val 10815" name="adj1"/>
              <a:gd fmla="val 0" name="adj2"/>
            </a:avLst>
          </a:prstGeom>
          <a:noFill/>
          <a:ln cap="flat" cmpd="sng" w="15875">
            <a:solidFill>
              <a:schemeClr val="lt1">
                <a:alpha val="40000"/>
              </a:schemeClr>
            </a:solidFill>
            <a:prstDash val="solid"/>
            <a:round/>
            <a:headEnd len="med" w="med" type="none"/>
            <a:tailEnd len="med" w="med" type="none"/>
          </a:ln>
        </p:spPr>
        <p:txBody>
          <a:bodyPr anchorCtr="0" anchor="t" bIns="91425" lIns="91425" rIns="91425" tIns="91425"/>
          <a:lstStyle>
            <a:lvl1pPr indent="0" marL="0" marR="0" rtl="0" algn="ctr">
              <a:spcBef>
                <a:spcPts val="0"/>
              </a:spcBef>
              <a:buClr>
                <a:srgbClr val="09304A"/>
              </a:buClr>
              <a:buFont typeface="Questrial"/>
              <a:buNone/>
              <a:defRPr/>
            </a:lvl1pPr>
            <a:lvl2pPr indent="0" marL="457200" marR="0" rtl="0" algn="l">
              <a:spcBef>
                <a:spcPts val="0"/>
              </a:spcBef>
              <a:buClr>
                <a:schemeClr val="lt1"/>
              </a:buClr>
              <a:buFont typeface="Questrial"/>
              <a:buNone/>
              <a:defRPr/>
            </a:lvl2pPr>
            <a:lvl3pPr indent="0" marL="914400" marR="0" rtl="0" algn="l">
              <a:spcBef>
                <a:spcPts val="0"/>
              </a:spcBef>
              <a:buClr>
                <a:schemeClr val="lt1"/>
              </a:buClr>
              <a:buFont typeface="Questrial"/>
              <a:buNone/>
              <a:defRPr/>
            </a:lvl3pPr>
            <a:lvl4pPr indent="0" marL="1371600" marR="0" rtl="0" algn="l">
              <a:spcBef>
                <a:spcPts val="0"/>
              </a:spcBef>
              <a:buClr>
                <a:schemeClr val="lt1"/>
              </a:buClr>
              <a:buFont typeface="Questrial"/>
              <a:buNone/>
              <a:defRPr/>
            </a:lvl4pPr>
            <a:lvl5pPr indent="0" marL="1828800" marR="0" rtl="0" algn="l">
              <a:spcBef>
                <a:spcPts val="0"/>
              </a:spcBef>
              <a:buClr>
                <a:schemeClr val="lt1"/>
              </a:buClr>
              <a:buFont typeface="Questrial"/>
              <a:buNone/>
              <a:defRPr/>
            </a:lvl5pPr>
            <a:lvl6pPr indent="0" marL="2286000" marR="0" rtl="0" algn="l">
              <a:spcBef>
                <a:spcPts val="0"/>
              </a:spcBef>
              <a:buClr>
                <a:schemeClr val="lt1"/>
              </a:buClr>
              <a:buFont typeface="Questrial"/>
              <a:buNone/>
              <a:defRPr/>
            </a:lvl6pPr>
            <a:lvl7pPr indent="0" marL="2743200" marR="0" rtl="0" algn="l">
              <a:spcBef>
                <a:spcPts val="0"/>
              </a:spcBef>
              <a:buClr>
                <a:schemeClr val="lt1"/>
              </a:buClr>
              <a:buFont typeface="Questrial"/>
              <a:buNone/>
              <a:defRPr/>
            </a:lvl7pPr>
            <a:lvl8pPr indent="0" marL="3200400" marR="0" rtl="0" algn="l">
              <a:spcBef>
                <a:spcPts val="0"/>
              </a:spcBef>
              <a:buClr>
                <a:schemeClr val="lt1"/>
              </a:buClr>
              <a:buFont typeface="Questrial"/>
              <a:buNone/>
              <a:defRPr/>
            </a:lvl8pPr>
            <a:lvl9pPr indent="0" marL="3657600" marR="0" rtl="0" algn="l">
              <a:spcBef>
                <a:spcPts val="0"/>
              </a:spcBef>
              <a:buClr>
                <a:schemeClr val="lt1"/>
              </a:buClr>
              <a:buFont typeface="Questrial"/>
              <a:buNone/>
              <a:defRPr/>
            </a:lvl9pPr>
          </a:lstStyle>
          <a:p/>
        </p:txBody>
      </p:sp>
      <p:sp>
        <p:nvSpPr>
          <p:cNvPr id="74" name="Shape 74"/>
          <p:cNvSpPr txBox="1"/>
          <p:nvPr>
            <p:ph idx="1" type="body"/>
          </p:nvPr>
        </p:nvSpPr>
        <p:spPr>
          <a:xfrm>
            <a:off x="4722812" y="2777066"/>
            <a:ext cx="6021388" cy="2048933"/>
          </a:xfrm>
          <a:prstGeom prst="rect">
            <a:avLst/>
          </a:prstGeom>
          <a:noFill/>
          <a:ln>
            <a:noFill/>
          </a:ln>
        </p:spPr>
        <p:txBody>
          <a:bodyPr anchorCtr="0" anchor="t" bIns="91425" lIns="91425" rIns="91425" tIns="91425"/>
          <a:lstStyle>
            <a:lvl1pPr indent="0" marL="0" rtl="0">
              <a:spcBef>
                <a:spcPts val="0"/>
              </a:spcBef>
              <a:buFont typeface="Questrial"/>
              <a:buNone/>
              <a:defRPr/>
            </a:lvl1pPr>
            <a:lvl2pPr indent="0" marL="457200" rtl="0">
              <a:spcBef>
                <a:spcPts val="0"/>
              </a:spcBef>
              <a:buFont typeface="Questrial"/>
              <a:buNone/>
              <a:defRPr/>
            </a:lvl2pPr>
            <a:lvl3pPr indent="0" marL="914400" rtl="0">
              <a:spcBef>
                <a:spcPts val="0"/>
              </a:spcBef>
              <a:buFont typeface="Questrial"/>
              <a:buNone/>
              <a:defRPr/>
            </a:lvl3pPr>
            <a:lvl4pPr indent="0" marL="1371600" rtl="0">
              <a:spcBef>
                <a:spcPts val="0"/>
              </a:spcBef>
              <a:buFont typeface="Questrial"/>
              <a:buNone/>
              <a:defRPr/>
            </a:lvl4pPr>
            <a:lvl5pPr indent="0" marL="1828800" rtl="0">
              <a:spcBef>
                <a:spcPts val="0"/>
              </a:spcBef>
              <a:buFont typeface="Questrial"/>
              <a:buNone/>
              <a:defRPr/>
            </a:lvl5pPr>
            <a:lvl6pPr indent="0" marL="2286000" rtl="0">
              <a:spcBef>
                <a:spcPts val="0"/>
              </a:spcBef>
              <a:buFont typeface="Questrial"/>
              <a:buNone/>
              <a:defRPr/>
            </a:lvl6pPr>
            <a:lvl7pPr indent="0" marL="2743200" rtl="0">
              <a:spcBef>
                <a:spcPts val="0"/>
              </a:spcBef>
              <a:buFont typeface="Questrial"/>
              <a:buNone/>
              <a:defRPr/>
            </a:lvl7pPr>
            <a:lvl8pPr indent="0" marL="3200400" rtl="0">
              <a:spcBef>
                <a:spcPts val="0"/>
              </a:spcBef>
              <a:buFont typeface="Questrial"/>
              <a:buNone/>
              <a:defRPr/>
            </a:lvl8pPr>
            <a:lvl9pPr indent="0" marL="3657600" rtl="0">
              <a:spcBef>
                <a:spcPts val="0"/>
              </a:spcBef>
              <a:buFont typeface="Questrial"/>
              <a:buNone/>
              <a:defRPr/>
            </a:lvl9pPr>
          </a:lstStyle>
          <a:p/>
        </p:txBody>
      </p:sp>
      <p:sp>
        <p:nvSpPr>
          <p:cNvPr id="75" name="Shape 75"/>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6" name="Shape 76"/>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7" name="Shape 77"/>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92E2EE"/>
            </a:gs>
            <a:gs pos="10000">
              <a:srgbClr val="92E2EE"/>
            </a:gs>
            <a:gs pos="100000">
              <a:srgbClr val="07578E"/>
            </a:gs>
          </a:gsLst>
          <a:lin ang="6120000" scaled="0"/>
        </a:gradFill>
      </p:bgPr>
    </p:bg>
    <p:spTree>
      <p:nvGrpSpPr>
        <p:cNvPr id="4" name="Shape 4"/>
        <p:cNvGrpSpPr/>
        <p:nvPr/>
      </p:nvGrpSpPr>
      <p:grpSpPr>
        <a:xfrm>
          <a:off x="0" y="0"/>
          <a:ext cx="0" cy="0"/>
          <a:chOff x="0" y="0"/>
          <a:chExt cx="0" cy="0"/>
        </a:xfrm>
      </p:grpSpPr>
      <p:grpSp>
        <p:nvGrpSpPr>
          <p:cNvPr id="5" name="Shape 5"/>
          <p:cNvGrpSpPr/>
          <p:nvPr/>
        </p:nvGrpSpPr>
        <p:grpSpPr>
          <a:xfrm>
            <a:off x="9206968" y="2963333"/>
            <a:ext cx="2981858" cy="3208866"/>
            <a:chOff x="9206968" y="2963333"/>
            <a:chExt cx="2981858" cy="3208866"/>
          </a:xfrm>
        </p:grpSpPr>
        <p:cxnSp>
          <p:nvCxnSpPr>
            <p:cNvPr id="6" name="Shape 6"/>
            <p:cNvCxnSpPr/>
            <p:nvPr/>
          </p:nvCxnSpPr>
          <p:spPr>
            <a:xfrm flipH="1">
              <a:off x="11276011" y="2963333"/>
              <a:ext cx="912814" cy="912811"/>
            </a:xfrm>
            <a:prstGeom prst="straightConnector1">
              <a:avLst/>
            </a:prstGeom>
            <a:noFill/>
            <a:ln cap="flat" cmpd="sng" w="9525">
              <a:solidFill>
                <a:schemeClr val="lt1"/>
              </a:solidFill>
              <a:prstDash val="solid"/>
              <a:round/>
              <a:headEnd len="med" w="med" type="none"/>
              <a:tailEnd len="med" w="med" type="none"/>
            </a:ln>
          </p:spPr>
        </p:cxnSp>
        <p:cxnSp>
          <p:nvCxnSpPr>
            <p:cNvPr id="7" name="Shape 7"/>
            <p:cNvCxnSpPr/>
            <p:nvPr/>
          </p:nvCxnSpPr>
          <p:spPr>
            <a:xfrm flipH="1">
              <a:off x="9206968" y="3190343"/>
              <a:ext cx="2981857" cy="2981855"/>
            </a:xfrm>
            <a:prstGeom prst="straightConnector1">
              <a:avLst/>
            </a:prstGeom>
            <a:noFill/>
            <a:ln cap="flat" cmpd="sng" w="9525">
              <a:solidFill>
                <a:schemeClr val="lt1"/>
              </a:solidFill>
              <a:prstDash val="solid"/>
              <a:round/>
              <a:headEnd len="med" w="med" type="none"/>
              <a:tailEnd len="med" w="med" type="none"/>
            </a:ln>
          </p:spPr>
        </p:cxnSp>
        <p:cxnSp>
          <p:nvCxnSpPr>
            <p:cNvPr id="8" name="Shape 8"/>
            <p:cNvCxnSpPr/>
            <p:nvPr/>
          </p:nvCxnSpPr>
          <p:spPr>
            <a:xfrm flipH="1">
              <a:off x="10292291" y="3285067"/>
              <a:ext cx="1896534" cy="1896532"/>
            </a:xfrm>
            <a:prstGeom prst="straightConnector1">
              <a:avLst/>
            </a:prstGeom>
            <a:noFill/>
            <a:ln cap="flat" cmpd="sng" w="9525">
              <a:solidFill>
                <a:schemeClr val="lt1"/>
              </a:solidFill>
              <a:prstDash val="solid"/>
              <a:round/>
              <a:headEnd len="med" w="med" type="none"/>
              <a:tailEnd len="med" w="med" type="none"/>
            </a:ln>
          </p:spPr>
        </p:cxnSp>
        <p:cxnSp>
          <p:nvCxnSpPr>
            <p:cNvPr id="9" name="Shape 9"/>
            <p:cNvCxnSpPr/>
            <p:nvPr/>
          </p:nvCxnSpPr>
          <p:spPr>
            <a:xfrm flipH="1">
              <a:off x="10443103" y="3131080"/>
              <a:ext cx="1745721" cy="1745720"/>
            </a:xfrm>
            <a:prstGeom prst="straightConnector1">
              <a:avLst/>
            </a:prstGeom>
            <a:noFill/>
            <a:ln cap="flat" cmpd="sng" w="28575">
              <a:solidFill>
                <a:schemeClr val="lt1"/>
              </a:solidFill>
              <a:prstDash val="solid"/>
              <a:round/>
              <a:headEnd len="med" w="med" type="none"/>
              <a:tailEnd len="med" w="med" type="none"/>
            </a:ln>
          </p:spPr>
        </p:cxnSp>
        <p:cxnSp>
          <p:nvCxnSpPr>
            <p:cNvPr id="10" name="Shape 10"/>
            <p:cNvCxnSpPr/>
            <p:nvPr/>
          </p:nvCxnSpPr>
          <p:spPr>
            <a:xfrm flipH="1">
              <a:off x="10918826" y="3683001"/>
              <a:ext cx="1270001" cy="1269998"/>
            </a:xfrm>
            <a:prstGeom prst="straightConnector1">
              <a:avLst/>
            </a:prstGeom>
            <a:noFill/>
            <a:ln cap="flat" cmpd="sng" w="28575">
              <a:solidFill>
                <a:schemeClr val="lt1"/>
              </a:solidFill>
              <a:prstDash val="solid"/>
              <a:round/>
              <a:headEnd len="med" w="med" type="none"/>
              <a:tailEnd len="med" w="med" type="none"/>
            </a:ln>
          </p:spPr>
        </p:cxnSp>
      </p:grpSp>
      <p:sp>
        <p:nvSpPr>
          <p:cNvPr id="11" name="Shape 11"/>
          <p:cNvSpPr txBox="1"/>
          <p:nvPr>
            <p:ph type="title"/>
          </p:nvPr>
        </p:nvSpPr>
        <p:spPr>
          <a:xfrm>
            <a:off x="684212" y="4487332"/>
            <a:ext cx="8534399" cy="1507067"/>
          </a:xfrm>
          <a:prstGeom prst="rect">
            <a:avLst/>
          </a:prstGeom>
          <a:noFill/>
          <a:ln>
            <a:noFill/>
          </a:ln>
        </p:spPr>
        <p:txBody>
          <a:bodyPr anchorCtr="0" anchor="ctr" bIns="91425" lIns="91425" rIns="91425" tIns="91425"/>
          <a:lstStyle>
            <a:lvl1pPr indent="0" marL="0" marR="0" rtl="0" algn="l">
              <a:spcBef>
                <a:spcPts val="0"/>
              </a:spcBef>
              <a:buClr>
                <a:schemeClr val="lt1"/>
              </a:buClr>
              <a:buFont typeface="Quest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12" name="Shape 12"/>
          <p:cNvSpPr txBox="1"/>
          <p:nvPr>
            <p:ph idx="1" type="body"/>
          </p:nvPr>
        </p:nvSpPr>
        <p:spPr>
          <a:xfrm>
            <a:off x="684212" y="685800"/>
            <a:ext cx="8534399" cy="3615266"/>
          </a:xfrm>
          <a:prstGeom prst="rect">
            <a:avLst/>
          </a:prstGeom>
          <a:noFill/>
          <a:ln>
            <a:noFill/>
          </a:ln>
        </p:spPr>
        <p:txBody>
          <a:bodyPr anchorCtr="0" anchor="ctr" bIns="91425" lIns="91425" rIns="91425" tIns="91425"/>
          <a:lstStyle>
            <a:lvl1pPr indent="-184150" marL="285750" marR="0" rtl="0" algn="l">
              <a:spcBef>
                <a:spcPts val="400"/>
              </a:spcBef>
              <a:spcAft>
                <a:spcPts val="600"/>
              </a:spcAft>
              <a:buClr>
                <a:schemeClr val="lt1"/>
              </a:buClr>
              <a:buFont typeface="Noto Symbol"/>
              <a:buChar char=""/>
              <a:defRPr/>
            </a:lvl1pPr>
            <a:lvl2pPr indent="-194309" marL="742950" marR="0" rtl="0" algn="l">
              <a:spcBef>
                <a:spcPts val="360"/>
              </a:spcBef>
              <a:spcAft>
                <a:spcPts val="600"/>
              </a:spcAft>
              <a:buClr>
                <a:schemeClr val="lt1"/>
              </a:buClr>
              <a:buFont typeface="Noto Symbol"/>
              <a:buChar char=""/>
              <a:defRPr/>
            </a:lvl2pPr>
            <a:lvl3pPr indent="-204469" marL="1200150" marR="0" rtl="0" algn="l">
              <a:spcBef>
                <a:spcPts val="320"/>
              </a:spcBef>
              <a:spcAft>
                <a:spcPts val="600"/>
              </a:spcAft>
              <a:buClr>
                <a:schemeClr val="lt1"/>
              </a:buClr>
              <a:buFont typeface="Noto Symbol"/>
              <a:buChar char=""/>
              <a:defRPr/>
            </a:lvl3pPr>
            <a:lvl4pPr indent="-100330" marL="1543050" marR="0" rtl="0" algn="l">
              <a:spcBef>
                <a:spcPts val="280"/>
              </a:spcBef>
              <a:spcAft>
                <a:spcPts val="600"/>
              </a:spcAft>
              <a:buClr>
                <a:schemeClr val="lt1"/>
              </a:buClr>
              <a:buFont typeface="Noto Symbol"/>
              <a:buChar char=""/>
              <a:defRPr/>
            </a:lvl4pPr>
            <a:lvl5pPr indent="-100329" marL="2000250" marR="0" rtl="0" algn="l">
              <a:spcBef>
                <a:spcPts val="280"/>
              </a:spcBef>
              <a:spcAft>
                <a:spcPts val="600"/>
              </a:spcAft>
              <a:buClr>
                <a:schemeClr val="lt1"/>
              </a:buClr>
              <a:buFont typeface="Noto Symbol"/>
              <a:buChar char=""/>
              <a:defRPr/>
            </a:lvl5pPr>
            <a:lvl6pPr indent="-157479" marL="2514600" marR="0" rtl="0" algn="l">
              <a:spcBef>
                <a:spcPts val="280"/>
              </a:spcBef>
              <a:spcAft>
                <a:spcPts val="600"/>
              </a:spcAft>
              <a:buClr>
                <a:schemeClr val="lt1"/>
              </a:buClr>
              <a:buFont typeface="Noto Symbol"/>
              <a:buChar char=""/>
              <a:defRPr/>
            </a:lvl6pPr>
            <a:lvl7pPr indent="-157479" marL="2971800" marR="0" rtl="0" algn="l">
              <a:spcBef>
                <a:spcPts val="280"/>
              </a:spcBef>
              <a:spcAft>
                <a:spcPts val="600"/>
              </a:spcAft>
              <a:buClr>
                <a:schemeClr val="lt1"/>
              </a:buClr>
              <a:buFont typeface="Noto Symbol"/>
              <a:buChar char=""/>
              <a:defRPr/>
            </a:lvl7pPr>
            <a:lvl8pPr indent="-157479" marL="3429000" marR="0" rtl="0" algn="l">
              <a:spcBef>
                <a:spcPts val="280"/>
              </a:spcBef>
              <a:spcAft>
                <a:spcPts val="600"/>
              </a:spcAft>
              <a:buClr>
                <a:schemeClr val="lt1"/>
              </a:buClr>
              <a:buFont typeface="Noto Symbol"/>
              <a:buChar char=""/>
              <a:defRPr/>
            </a:lvl8pPr>
            <a:lvl9pPr indent="-157479" marL="3886200" marR="0" rtl="0" algn="l">
              <a:spcBef>
                <a:spcPts val="280"/>
              </a:spcBef>
              <a:spcAft>
                <a:spcPts val="600"/>
              </a:spcAft>
              <a:buClr>
                <a:schemeClr val="lt1"/>
              </a:buClr>
              <a:buFont typeface="Noto Symbol"/>
              <a:buChar char=""/>
              <a:defRPr/>
            </a:lvl9pPr>
          </a:lstStyle>
          <a:p/>
        </p:txBody>
      </p:sp>
      <p:sp>
        <p:nvSpPr>
          <p:cNvPr id="13" name="Shape 13"/>
          <p:cNvSpPr txBox="1"/>
          <p:nvPr>
            <p:ph idx="10" type="dt"/>
          </p:nvPr>
        </p:nvSpPr>
        <p:spPr>
          <a:xfrm>
            <a:off x="9904411" y="6172200"/>
            <a:ext cx="1600199" cy="365125"/>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4" name="Shape 14"/>
          <p:cNvSpPr txBox="1"/>
          <p:nvPr>
            <p:ph idx="11" type="ftr"/>
          </p:nvPr>
        </p:nvSpPr>
        <p:spPr>
          <a:xfrm>
            <a:off x="684212" y="6172200"/>
            <a:ext cx="7543800"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5" name="Shape 15"/>
          <p:cNvSpPr txBox="1"/>
          <p:nvPr>
            <p:ph idx="12" type="sldNum"/>
          </p:nvPr>
        </p:nvSpPr>
        <p:spPr>
          <a:xfrm>
            <a:off x="10363200" y="5578475"/>
            <a:ext cx="1142244" cy="669925"/>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indent="0" lvl="1" marL="457200" marR="0" rtl="0" algn="l">
              <a:spcBef>
                <a:spcPts val="0"/>
              </a:spcBef>
            </a:pPr>
            <a:r>
              <a:t/>
            </a:r>
            <a:endParaRPr/>
          </a:p>
          <a:p>
            <a:pPr indent="0" lvl="2" marL="914400" marR="0" rtl="0" algn="l">
              <a:spcBef>
                <a:spcPts val="0"/>
              </a:spcBef>
            </a:pPr>
            <a:r>
              <a:t/>
            </a:r>
            <a:endParaRPr/>
          </a:p>
          <a:p>
            <a:pPr indent="0" lvl="3" marL="1371600" marR="0" rtl="0" algn="l">
              <a:spcBef>
                <a:spcPts val="0"/>
              </a:spcBef>
            </a:pPr>
            <a:r>
              <a:t/>
            </a:r>
            <a:endParaRPr/>
          </a:p>
          <a:p>
            <a:pPr indent="0" lvl="4" marL="1828800" marR="0" rtl="0" algn="l">
              <a:spcBef>
                <a:spcPts val="0"/>
              </a:spcBef>
            </a:pPr>
            <a:r>
              <a:t/>
            </a:r>
            <a:endParaRPr/>
          </a:p>
          <a:p>
            <a:pPr indent="0" lvl="5" marL="2286000" marR="0" rtl="0" algn="l">
              <a:spcBef>
                <a:spcPts val="0"/>
              </a:spcBef>
            </a:pPr>
            <a:r>
              <a:t/>
            </a:r>
            <a:endParaRPr/>
          </a:p>
          <a:p>
            <a:pPr indent="0" lvl="6" marL="2743200" marR="0" rtl="0" algn="l">
              <a:spcBef>
                <a:spcPts val="0"/>
              </a:spcBef>
            </a:pPr>
            <a:r>
              <a:t/>
            </a:r>
            <a:endParaRPr/>
          </a:p>
          <a:p>
            <a:pPr indent="0" lvl="7" marL="3200400" marR="0" rtl="0" algn="l">
              <a:spcBef>
                <a:spcPts val="0"/>
              </a:spcBef>
            </a:pPr>
            <a:r>
              <a:t/>
            </a:r>
            <a:endParaRPr/>
          </a:p>
          <a:p>
            <a:pPr indent="0" lvl="8" marL="3657600" marR="0" rtl="0" algn="l">
              <a:spcBef>
                <a:spcPts val="0"/>
              </a:spcBef>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0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0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0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0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0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jpg"/><Relationship Id="rId4" Type="http://schemas.openxmlformats.org/officeDocument/2006/relationships/image" Target="../media/image5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5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ctrTitle"/>
          </p:nvPr>
        </p:nvSpPr>
        <p:spPr>
          <a:xfrm>
            <a:off x="684212" y="685799"/>
            <a:ext cx="8001000" cy="2971801"/>
          </a:xfrm>
          <a:prstGeom prst="rect">
            <a:avLst/>
          </a:prstGeom>
          <a:noFill/>
          <a:ln>
            <a:noFill/>
          </a:ln>
        </p:spPr>
        <p:txBody>
          <a:bodyPr anchorCtr="0" anchor="b" bIns="45700" lIns="91425" rIns="91425" tIns="45700">
            <a:noAutofit/>
          </a:bodyPr>
          <a:lstStyle/>
          <a:p>
            <a:pPr indent="0" lvl="0" marL="0" marR="0" rtl="0" algn="l">
              <a:spcBef>
                <a:spcPts val="0"/>
              </a:spcBef>
              <a:buClr>
                <a:schemeClr val="lt1"/>
              </a:buClr>
              <a:buSzPct val="25000"/>
              <a:buFont typeface="Questrial"/>
              <a:buNone/>
            </a:pPr>
            <a:r>
              <a:rPr b="0" baseline="0" i="0" lang="tr-TR" sz="4800" u="none" cap="none" strike="noStrike">
                <a:solidFill>
                  <a:schemeClr val="lt1"/>
                </a:solidFill>
                <a:latin typeface="Questrial"/>
                <a:ea typeface="Questrial"/>
                <a:cs typeface="Questrial"/>
                <a:sym typeface="Questrial"/>
              </a:rPr>
              <a:t>VERI YAPILARI</a:t>
            </a:r>
          </a:p>
        </p:txBody>
      </p:sp>
      <p:sp>
        <p:nvSpPr>
          <p:cNvPr id="136" name="Shape 136"/>
          <p:cNvSpPr txBox="1"/>
          <p:nvPr>
            <p:ph idx="1" type="subTitle"/>
          </p:nvPr>
        </p:nvSpPr>
        <p:spPr>
          <a:xfrm>
            <a:off x="684212" y="3843867"/>
            <a:ext cx="6400799" cy="1947332"/>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Clr>
                <a:schemeClr val="lt1"/>
              </a:buClr>
              <a:buSzPct val="25000"/>
              <a:buFont typeface="Noto Symbol"/>
              <a:buNone/>
            </a:pPr>
            <a:r>
              <a:rPr b="0" baseline="0" i="0" lang="tr-TR" sz="2100" u="none" cap="none" strike="noStrike">
                <a:solidFill>
                  <a:srgbClr val="0F486F"/>
                </a:solidFill>
                <a:latin typeface="Questrial"/>
                <a:ea typeface="Questrial"/>
                <a:cs typeface="Questrial"/>
                <a:sym typeface="Questrial"/>
              </a:rPr>
              <a:t>Hafta 1</a:t>
            </a:r>
          </a:p>
          <a:p>
            <a:pPr indent="0" lvl="0" marL="0" marR="0" rtl="0" algn="r">
              <a:spcBef>
                <a:spcPts val="1020"/>
              </a:spcBef>
              <a:spcAft>
                <a:spcPts val="600"/>
              </a:spcAft>
              <a:buClr>
                <a:schemeClr val="lt1"/>
              </a:buClr>
              <a:buSzPct val="25000"/>
              <a:buFont typeface="Noto Symbol"/>
              <a:buNone/>
            </a:pPr>
            <a:r>
              <a:rPr b="0" baseline="0" i="0" lang="tr-TR" sz="2100" u="none" cap="none" strike="noStrike">
                <a:solidFill>
                  <a:srgbClr val="0F486F"/>
                </a:solidFill>
                <a:latin typeface="Questrial"/>
                <a:ea typeface="Questrial"/>
                <a:cs typeface="Questrial"/>
                <a:sym typeface="Questrial"/>
              </a:rPr>
              <a:t>Öğr.Gör. Nevzat TAŞBAŞI</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b="0" l="0" r="0" t="0"/>
          <a:stretch/>
        </p:blipFill>
        <p:spPr>
          <a:xfrm>
            <a:off x="2529840" y="1024254"/>
            <a:ext cx="7132319" cy="480949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pic>
        <p:nvPicPr>
          <p:cNvPr id="187" name="Shape 187"/>
          <p:cNvPicPr preferRelativeResize="0"/>
          <p:nvPr/>
        </p:nvPicPr>
        <p:blipFill rotWithShape="1">
          <a:blip r:embed="rId3">
            <a:alphaModFix/>
          </a:blip>
          <a:srcRect b="0" l="0" r="0" t="0"/>
          <a:stretch/>
        </p:blipFill>
        <p:spPr>
          <a:xfrm>
            <a:off x="2860415" y="1150896"/>
            <a:ext cx="6647179" cy="4809490"/>
          </a:xfrm>
          <a:prstGeom prst="rect">
            <a:avLst/>
          </a:prstGeom>
          <a:noFill/>
          <a:ln>
            <a:noFill/>
          </a:ln>
        </p:spPr>
      </p:pic>
      <p:sp>
        <p:nvSpPr>
          <p:cNvPr id="188" name="Shape 188"/>
          <p:cNvSpPr/>
          <p:nvPr/>
        </p:nvSpPr>
        <p:spPr>
          <a:xfrm>
            <a:off x="786764" y="542968"/>
            <a:ext cx="7972887" cy="853566"/>
          </a:xfrm>
          <a:prstGeom prst="rect">
            <a:avLst/>
          </a:prstGeom>
          <a:noFill/>
          <a:ln>
            <a:noFill/>
          </a:ln>
        </p:spPr>
        <p:txBody>
          <a:bodyPr anchorCtr="0" anchor="t" bIns="45700" lIns="91425" rIns="91425" tIns="45700">
            <a:noAutofit/>
          </a:bodyPr>
          <a:lstStyle/>
          <a:p>
            <a:pPr indent="0" lvl="0" marL="0" marR="0" rtl="0" algn="l">
              <a:lnSpc>
                <a:spcPct val="107000"/>
              </a:lnSpc>
              <a:spcBef>
                <a:spcPts val="0"/>
              </a:spcBef>
              <a:spcAft>
                <a:spcPts val="800"/>
              </a:spcAft>
              <a:buSzPct val="25000"/>
              <a:buNone/>
            </a:pPr>
            <a:r>
              <a:rPr b="1" baseline="0" i="0" lang="tr-TR" sz="2800" u="none" cap="none" strike="noStrike">
                <a:solidFill>
                  <a:srgbClr val="000099"/>
                </a:solidFill>
                <a:latin typeface="Calibri"/>
                <a:ea typeface="Calibri"/>
                <a:cs typeface="Calibri"/>
                <a:sym typeface="Calibri"/>
              </a:rPr>
              <a:t>Çalışma Zamanı Analizi Sözde Kod Üzerinde Çalışma </a:t>
            </a:r>
          </a:p>
          <a:p>
            <a:pPr indent="0" lvl="0" marL="0" marR="0" rtl="0" algn="l">
              <a:lnSpc>
                <a:spcPct val="107000"/>
              </a:lnSpc>
              <a:spcBef>
                <a:spcPts val="0"/>
              </a:spcBef>
              <a:spcAft>
                <a:spcPts val="800"/>
              </a:spcAft>
              <a:buNone/>
            </a:pPr>
            <a:r>
              <a:t/>
            </a:r>
            <a:endParaRPr b="0" baseline="0" i="0" sz="1200" u="none" cap="none" strike="noStrike">
              <a:solidFill>
                <a:srgbClr val="000000"/>
              </a:solidFill>
              <a:latin typeface="Calibri"/>
              <a:ea typeface="Calibri"/>
              <a:cs typeface="Calibri"/>
              <a:sym typeface="Calibri"/>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p:nvPr/>
        </p:nvSpPr>
        <p:spPr>
          <a:xfrm>
            <a:off x="786764" y="542968"/>
            <a:ext cx="7972887" cy="853566"/>
          </a:xfrm>
          <a:prstGeom prst="rect">
            <a:avLst/>
          </a:prstGeom>
          <a:noFill/>
          <a:ln>
            <a:noFill/>
          </a:ln>
        </p:spPr>
        <p:txBody>
          <a:bodyPr anchorCtr="0" anchor="t" bIns="45700" lIns="91425" rIns="91425" tIns="45700">
            <a:noAutofit/>
          </a:bodyPr>
          <a:lstStyle/>
          <a:p>
            <a:pPr indent="0" lvl="0" marL="0" marR="0" rtl="0" algn="l">
              <a:lnSpc>
                <a:spcPct val="107000"/>
              </a:lnSpc>
              <a:spcBef>
                <a:spcPts val="0"/>
              </a:spcBef>
              <a:spcAft>
                <a:spcPts val="800"/>
              </a:spcAft>
              <a:buSzPct val="25000"/>
              <a:buNone/>
            </a:pPr>
            <a:r>
              <a:rPr b="1" baseline="0" i="0" lang="tr-TR" sz="2800" u="none" cap="none" strike="noStrike">
                <a:solidFill>
                  <a:srgbClr val="000099"/>
                </a:solidFill>
                <a:latin typeface="Calibri"/>
                <a:ea typeface="Calibri"/>
                <a:cs typeface="Calibri"/>
                <a:sym typeface="Calibri"/>
              </a:rPr>
              <a:t>Çalışma Zamanı Analizi Sözde Kod Üzerinde Çalışma </a:t>
            </a:r>
          </a:p>
          <a:p>
            <a:pPr indent="0" lvl="0" marL="0" marR="0" rtl="0" algn="l">
              <a:lnSpc>
                <a:spcPct val="107000"/>
              </a:lnSpc>
              <a:spcBef>
                <a:spcPts val="0"/>
              </a:spcBef>
              <a:spcAft>
                <a:spcPts val="800"/>
              </a:spcAft>
              <a:buNone/>
            </a:pPr>
            <a:r>
              <a:t/>
            </a:r>
            <a:endParaRPr b="0" baseline="0" i="0" sz="1200" u="none" cap="none" strike="noStrike">
              <a:solidFill>
                <a:srgbClr val="000000"/>
              </a:solidFill>
              <a:latin typeface="Calibri"/>
              <a:ea typeface="Calibri"/>
              <a:cs typeface="Calibri"/>
              <a:sym typeface="Calibri"/>
            </a:endParaRPr>
          </a:p>
        </p:txBody>
      </p:sp>
      <p:pic>
        <p:nvPicPr>
          <p:cNvPr id="194" name="Shape 194"/>
          <p:cNvPicPr preferRelativeResize="0"/>
          <p:nvPr/>
        </p:nvPicPr>
        <p:blipFill rotWithShape="1">
          <a:blip r:embed="rId3">
            <a:alphaModFix/>
          </a:blip>
          <a:srcRect b="0" l="0" r="0" t="0"/>
          <a:stretch/>
        </p:blipFill>
        <p:spPr>
          <a:xfrm>
            <a:off x="2515234" y="1510182"/>
            <a:ext cx="7161530" cy="504824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pic>
        <p:nvPicPr>
          <p:cNvPr id="199" name="Shape 199"/>
          <p:cNvPicPr preferRelativeResize="0"/>
          <p:nvPr/>
        </p:nvPicPr>
        <p:blipFill rotWithShape="1">
          <a:blip r:embed="rId3">
            <a:alphaModFix/>
          </a:blip>
          <a:srcRect b="0" l="0" r="0" t="0"/>
          <a:stretch/>
        </p:blipFill>
        <p:spPr>
          <a:xfrm>
            <a:off x="2565676" y="1036900"/>
            <a:ext cx="7009130" cy="5325110"/>
          </a:xfrm>
          <a:prstGeom prst="rect">
            <a:avLst/>
          </a:prstGeom>
          <a:noFill/>
          <a:ln>
            <a:noFill/>
          </a:ln>
        </p:spPr>
      </p:pic>
      <p:sp>
        <p:nvSpPr>
          <p:cNvPr id="200" name="Shape 200"/>
          <p:cNvSpPr/>
          <p:nvPr/>
        </p:nvSpPr>
        <p:spPr>
          <a:xfrm>
            <a:off x="1099495" y="542966"/>
            <a:ext cx="3428182" cy="532902"/>
          </a:xfrm>
          <a:prstGeom prst="rect">
            <a:avLst/>
          </a:prstGeom>
          <a:noFill/>
          <a:ln>
            <a:noFill/>
          </a:ln>
        </p:spPr>
        <p:txBody>
          <a:bodyPr anchorCtr="0" anchor="t" bIns="45700" lIns="91425" rIns="91425" tIns="45700">
            <a:noAutofit/>
          </a:bodyPr>
          <a:lstStyle/>
          <a:p>
            <a:pPr indent="0" lvl="0" marL="0" marR="0" rtl="0" algn="l">
              <a:lnSpc>
                <a:spcPct val="107000"/>
              </a:lnSpc>
              <a:spcBef>
                <a:spcPts val="0"/>
              </a:spcBef>
              <a:spcAft>
                <a:spcPts val="800"/>
              </a:spcAft>
              <a:buSzPct val="25000"/>
              <a:buNone/>
            </a:pPr>
            <a:r>
              <a:rPr b="1" baseline="0" i="0" lang="tr-TR" sz="2800" u="none" cap="none" strike="noStrike">
                <a:solidFill>
                  <a:srgbClr val="000099"/>
                </a:solidFill>
                <a:latin typeface="Calibri"/>
                <a:ea typeface="Calibri"/>
                <a:cs typeface="Calibri"/>
                <a:sym typeface="Calibri"/>
              </a:rPr>
              <a:t>Algoritmaların Analizi</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b="0" l="0" r="0" t="0"/>
          <a:stretch/>
        </p:blipFill>
        <p:spPr>
          <a:xfrm>
            <a:off x="1566862" y="1090612"/>
            <a:ext cx="9058274" cy="4676775"/>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b="0" l="0" r="0" t="0"/>
          <a:stretch/>
        </p:blipFill>
        <p:spPr>
          <a:xfrm>
            <a:off x="2802732" y="375994"/>
            <a:ext cx="6586536" cy="610601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pic>
        <p:nvPicPr>
          <p:cNvPr id="215" name="Shape 215"/>
          <p:cNvPicPr preferRelativeResize="0"/>
          <p:nvPr/>
        </p:nvPicPr>
        <p:blipFill rotWithShape="1">
          <a:blip r:embed="rId3">
            <a:alphaModFix/>
          </a:blip>
          <a:srcRect b="0" l="0" r="0" t="0"/>
          <a:stretch/>
        </p:blipFill>
        <p:spPr>
          <a:xfrm>
            <a:off x="1223962" y="914400"/>
            <a:ext cx="9744074" cy="5029199"/>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pic>
        <p:nvPicPr>
          <p:cNvPr id="220" name="Shape 220"/>
          <p:cNvPicPr preferRelativeResize="0"/>
          <p:nvPr/>
        </p:nvPicPr>
        <p:blipFill rotWithShape="1">
          <a:blip r:embed="rId3">
            <a:alphaModFix/>
          </a:blip>
          <a:srcRect b="0" l="0" r="0" t="0"/>
          <a:stretch/>
        </p:blipFill>
        <p:spPr>
          <a:xfrm>
            <a:off x="1726407" y="194708"/>
            <a:ext cx="8739187" cy="6468583"/>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pic>
        <p:nvPicPr>
          <p:cNvPr id="225" name="Shape 225"/>
          <p:cNvPicPr preferRelativeResize="0"/>
          <p:nvPr/>
        </p:nvPicPr>
        <p:blipFill rotWithShape="1">
          <a:blip r:embed="rId3">
            <a:alphaModFix/>
          </a:blip>
          <a:srcRect b="0" l="0" r="0" t="0"/>
          <a:stretch/>
        </p:blipFill>
        <p:spPr>
          <a:xfrm>
            <a:off x="1419619" y="1309116"/>
            <a:ext cx="9352762" cy="4239766"/>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b="0" l="0" r="0" t="0"/>
          <a:stretch/>
        </p:blipFill>
        <p:spPr>
          <a:xfrm>
            <a:off x="1619250" y="504825"/>
            <a:ext cx="8953499" cy="584835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0" baseline="0" i="0" lang="tr-TR" sz="3600" u="none" cap="none" strike="noStrike">
                <a:solidFill>
                  <a:schemeClr val="lt1"/>
                </a:solidFill>
                <a:latin typeface="Questrial"/>
                <a:ea typeface="Questrial"/>
                <a:cs typeface="Questrial"/>
                <a:sym typeface="Questrial"/>
              </a:rPr>
              <a:t>KATKI PAYLARI</a:t>
            </a:r>
          </a:p>
        </p:txBody>
      </p:sp>
      <p:graphicFrame>
        <p:nvGraphicFramePr>
          <p:cNvPr id="142" name="Shape 142"/>
          <p:cNvGraphicFramePr/>
          <p:nvPr/>
        </p:nvGraphicFramePr>
        <p:xfrm>
          <a:off x="3771900" y="1825625"/>
          <a:ext cx="3000000" cy="3000000"/>
        </p:xfrm>
        <a:graphic>
          <a:graphicData uri="http://schemas.openxmlformats.org/drawingml/2006/table">
            <a:tbl>
              <a:tblPr bandRow="1" firstRow="1">
                <a:noFill/>
                <a:tableStyleId>{F29DFB42-713F-4EAF-B653-4CC1E94EB675}</a:tableStyleId>
              </a:tblPr>
              <a:tblGrid>
                <a:gridCol w="2242525"/>
                <a:gridCol w="2405675"/>
              </a:tblGrid>
              <a:tr h="370850">
                <a:tc>
                  <a:txBody>
                    <a:bodyPr>
                      <a:noAutofit/>
                    </a:bodyPr>
                    <a:lstStyle/>
                    <a:p>
                      <a:pPr indent="0" lvl="0" marL="0" marR="0" rtl="0" algn="l">
                        <a:spcBef>
                          <a:spcPts val="0"/>
                        </a:spcBef>
                        <a:buSzPct val="25000"/>
                        <a:buNone/>
                      </a:pPr>
                      <a:r>
                        <a:rPr baseline="0" lang="tr-TR" sz="1800" u="none" cap="none" strike="noStrike"/>
                        <a:t>Çalışmalar</a:t>
                      </a:r>
                    </a:p>
                  </a:txBody>
                  <a:tcPr marT="45725" marB="45725" marR="91450" marL="91450"/>
                </a:tc>
                <a:tc>
                  <a:txBody>
                    <a:bodyPr>
                      <a:noAutofit/>
                    </a:bodyPr>
                    <a:lstStyle/>
                    <a:p>
                      <a:pPr indent="0" lvl="0" marL="0" marR="0" rtl="0" algn="l">
                        <a:spcBef>
                          <a:spcPts val="0"/>
                        </a:spcBef>
                        <a:buSzPct val="25000"/>
                        <a:buNone/>
                      </a:pPr>
                      <a:r>
                        <a:rPr baseline="0" lang="tr-TR" sz="1800" u="none" cap="none" strike="noStrike"/>
                        <a:t>Yüzdesi</a:t>
                      </a:r>
                    </a:p>
                  </a:txBody>
                  <a:tcPr marT="45725" marB="45725" marR="91450" marL="91450"/>
                </a:tc>
              </a:tr>
              <a:tr h="370850">
                <a:tc>
                  <a:txBody>
                    <a:bodyPr>
                      <a:noAutofit/>
                    </a:bodyPr>
                    <a:lstStyle/>
                    <a:p>
                      <a:pPr indent="0" lvl="0" marL="0" marR="0" rtl="0" algn="l">
                        <a:spcBef>
                          <a:spcPts val="0"/>
                        </a:spcBef>
                        <a:buSzPct val="25000"/>
                        <a:buNone/>
                      </a:pPr>
                      <a:r>
                        <a:rPr baseline="0" lang="tr-TR" sz="1800" u="none" cap="none" strike="noStrike"/>
                        <a:t>Vize</a:t>
                      </a:r>
                    </a:p>
                  </a:txBody>
                  <a:tcPr marT="45725" marB="45725" marR="91450" marL="91450"/>
                </a:tc>
                <a:tc>
                  <a:txBody>
                    <a:bodyPr>
                      <a:noAutofit/>
                    </a:bodyPr>
                    <a:lstStyle/>
                    <a:p>
                      <a:pPr indent="0" lvl="0" marL="0" marR="0" rtl="0" algn="l">
                        <a:spcBef>
                          <a:spcPts val="0"/>
                        </a:spcBef>
                        <a:buSzPct val="25000"/>
                        <a:buNone/>
                      </a:pPr>
                      <a:r>
                        <a:rPr baseline="0" lang="tr-TR" sz="1800" u="none" cap="none" strike="noStrike"/>
                        <a:t>34</a:t>
                      </a:r>
                    </a:p>
                  </a:txBody>
                  <a:tcPr marT="45725" marB="45725" marR="91450" marL="91450"/>
                </a:tc>
              </a:tr>
              <a:tr h="370850">
                <a:tc>
                  <a:txBody>
                    <a:bodyPr>
                      <a:noAutofit/>
                    </a:bodyPr>
                    <a:lstStyle/>
                    <a:p>
                      <a:pPr indent="0" lvl="0" marL="0" marR="0" rtl="0" algn="l">
                        <a:spcBef>
                          <a:spcPts val="0"/>
                        </a:spcBef>
                        <a:buSzPct val="25000"/>
                        <a:buNone/>
                      </a:pPr>
                      <a:r>
                        <a:rPr baseline="0" lang="tr-TR" sz="1800" u="none" cap="none" strike="noStrike"/>
                        <a:t>Ödev (5 adet)</a:t>
                      </a:r>
                    </a:p>
                  </a:txBody>
                  <a:tcPr marT="45725" marB="45725" marR="91450" marL="91450"/>
                </a:tc>
                <a:tc>
                  <a:txBody>
                    <a:bodyPr>
                      <a:noAutofit/>
                    </a:bodyPr>
                    <a:lstStyle/>
                    <a:p>
                      <a:pPr indent="0" lvl="0" marL="0" marR="0" rtl="0" algn="l">
                        <a:spcBef>
                          <a:spcPts val="0"/>
                        </a:spcBef>
                        <a:buSzPct val="25000"/>
                        <a:buNone/>
                      </a:pPr>
                      <a:r>
                        <a:rPr baseline="0" lang="tr-TR" sz="1800" u="none" cap="none" strike="noStrike"/>
                        <a:t>40</a:t>
                      </a:r>
                    </a:p>
                  </a:txBody>
                  <a:tcPr marT="45725" marB="45725" marR="91450" marL="91450"/>
                </a:tc>
              </a:tr>
              <a:tr h="370850">
                <a:tc>
                  <a:txBody>
                    <a:bodyPr>
                      <a:noAutofit/>
                    </a:bodyPr>
                    <a:lstStyle/>
                    <a:p>
                      <a:pPr indent="0" lvl="0" marL="0" marR="0" rtl="0" algn="l">
                        <a:spcBef>
                          <a:spcPts val="0"/>
                        </a:spcBef>
                        <a:buSzPct val="25000"/>
                        <a:buNone/>
                      </a:pPr>
                      <a:r>
                        <a:rPr baseline="0" lang="tr-TR" sz="1800" u="none" cap="none" strike="noStrike"/>
                        <a:t>1 Performans Ödevi</a:t>
                      </a:r>
                    </a:p>
                  </a:txBody>
                  <a:tcPr marT="45725" marB="45725" marR="91450" marL="91450"/>
                </a:tc>
                <a:tc>
                  <a:txBody>
                    <a:bodyPr>
                      <a:noAutofit/>
                    </a:bodyPr>
                    <a:lstStyle/>
                    <a:p>
                      <a:pPr indent="0" lvl="0" marL="0" marR="0" rtl="0" algn="l">
                        <a:spcBef>
                          <a:spcPts val="0"/>
                        </a:spcBef>
                        <a:buSzPct val="25000"/>
                        <a:buNone/>
                      </a:pPr>
                      <a:r>
                        <a:rPr baseline="0" lang="tr-TR" sz="1800" u="none" cap="none" strike="noStrike"/>
                        <a:t>  8</a:t>
                      </a:r>
                    </a:p>
                  </a:txBody>
                  <a:tcPr marT="45725" marB="45725" marR="91450" marL="91450"/>
                </a:tc>
              </a:tr>
              <a:tr h="370850">
                <a:tc>
                  <a:txBody>
                    <a:bodyPr>
                      <a:noAutofit/>
                    </a:bodyPr>
                    <a:lstStyle/>
                    <a:p>
                      <a:pPr indent="0" lvl="0" marL="0" marR="0" rtl="0" algn="l">
                        <a:spcBef>
                          <a:spcPts val="0"/>
                        </a:spcBef>
                        <a:buSzPct val="25000"/>
                        <a:buNone/>
                      </a:pPr>
                      <a:r>
                        <a:rPr baseline="0" lang="tr-TR" sz="1800" u="none" cap="none" strike="noStrike"/>
                        <a:t>2 Kısa Sınav</a:t>
                      </a:r>
                    </a:p>
                  </a:txBody>
                  <a:tcPr marT="45725" marB="45725" marR="91450" marL="91450"/>
                </a:tc>
                <a:tc>
                  <a:txBody>
                    <a:bodyPr>
                      <a:noAutofit/>
                    </a:bodyPr>
                    <a:lstStyle/>
                    <a:p>
                      <a:pPr indent="0" lvl="0" marL="0" marR="0" rtl="0" algn="l">
                        <a:spcBef>
                          <a:spcPts val="0"/>
                        </a:spcBef>
                        <a:buSzPct val="25000"/>
                        <a:buNone/>
                      </a:pPr>
                      <a:r>
                        <a:rPr baseline="0" lang="tr-TR" sz="1800" u="none" cap="none" strike="noStrike"/>
                        <a:t>16</a:t>
                      </a:r>
                    </a:p>
                  </a:txBody>
                  <a:tcPr marT="45725" marB="45725" marR="91450" marL="91450"/>
                </a:tc>
              </a:tr>
              <a:tr h="0">
                <a:tc>
                  <a:txBody>
                    <a:bodyPr>
                      <a:noAutofit/>
                    </a:bodyPr>
                    <a:lstStyle/>
                    <a:p>
                      <a:pPr indent="0" lvl="0" marL="0" marR="0" rtl="0" algn="l">
                        <a:spcBef>
                          <a:spcPts val="0"/>
                        </a:spcBef>
                        <a:buNone/>
                      </a:pPr>
                      <a:r>
                        <a:t/>
                      </a:r>
                      <a:endParaRPr baseline="0" sz="1800" u="none" cap="none" strike="noStrike"/>
                    </a:p>
                  </a:txBody>
                  <a:tcPr marT="45725" marB="45725" marR="91450" marL="91450">
                    <a:solidFill>
                      <a:srgbClr val="0F486F"/>
                    </a:solidFill>
                  </a:tcPr>
                </a:tc>
                <a:tc>
                  <a:txBody>
                    <a:bodyPr>
                      <a:noAutofit/>
                    </a:bodyPr>
                    <a:lstStyle/>
                    <a:p>
                      <a:pPr indent="0" lvl="0" marL="0" marR="0" rtl="0" algn="l">
                        <a:spcBef>
                          <a:spcPts val="0"/>
                        </a:spcBef>
                        <a:buNone/>
                      </a:pPr>
                      <a:r>
                        <a:t/>
                      </a:r>
                      <a:endParaRPr baseline="0" sz="1800" u="none" cap="none" strike="noStrike"/>
                    </a:p>
                  </a:txBody>
                  <a:tcPr marT="45725" marB="45725" marR="91450" marL="91450">
                    <a:solidFill>
                      <a:schemeClr val="dk1"/>
                    </a:solidFill>
                  </a:tcPr>
                </a:tc>
              </a:tr>
              <a:tr h="370850">
                <a:tc>
                  <a:txBody>
                    <a:bodyPr>
                      <a:noAutofit/>
                    </a:bodyPr>
                    <a:lstStyle/>
                    <a:p>
                      <a:pPr indent="0" lvl="0" marL="0" marR="0" rtl="0" algn="l">
                        <a:spcBef>
                          <a:spcPts val="0"/>
                        </a:spcBef>
                        <a:buSzPct val="25000"/>
                        <a:buNone/>
                      </a:pPr>
                      <a:r>
                        <a:rPr baseline="0" lang="tr-TR" sz="1800" u="none" cap="none" strike="noStrike"/>
                        <a:t>Yıliçi</a:t>
                      </a:r>
                    </a:p>
                  </a:txBody>
                  <a:tcPr marT="45725" marB="45725" marR="91450" marL="91450"/>
                </a:tc>
                <a:tc>
                  <a:txBody>
                    <a:bodyPr>
                      <a:noAutofit/>
                    </a:bodyPr>
                    <a:lstStyle/>
                    <a:p>
                      <a:pPr indent="0" lvl="0" marL="0" marR="0" rtl="0" algn="l">
                        <a:spcBef>
                          <a:spcPts val="0"/>
                        </a:spcBef>
                        <a:buSzPct val="25000"/>
                        <a:buNone/>
                      </a:pPr>
                      <a:r>
                        <a:rPr baseline="0" lang="tr-TR" sz="1800" u="none" cap="none" strike="noStrike"/>
                        <a:t>60</a:t>
                      </a:r>
                    </a:p>
                  </a:txBody>
                  <a:tcPr marT="45725" marB="45725" marR="91450" marL="91450"/>
                </a:tc>
              </a:tr>
              <a:tr h="370850">
                <a:tc>
                  <a:txBody>
                    <a:bodyPr>
                      <a:noAutofit/>
                    </a:bodyPr>
                    <a:lstStyle/>
                    <a:p>
                      <a:pPr indent="0" lvl="0" marL="0" marR="0" rtl="0" algn="l">
                        <a:spcBef>
                          <a:spcPts val="0"/>
                        </a:spcBef>
                        <a:buSzPct val="25000"/>
                        <a:buNone/>
                      </a:pPr>
                      <a:r>
                        <a:rPr baseline="0" lang="tr-TR" sz="1800" u="none" cap="none" strike="noStrike"/>
                        <a:t>Final</a:t>
                      </a:r>
                    </a:p>
                  </a:txBody>
                  <a:tcPr marT="45725" marB="45725" marR="91450" marL="91450"/>
                </a:tc>
                <a:tc>
                  <a:txBody>
                    <a:bodyPr>
                      <a:noAutofit/>
                    </a:bodyPr>
                    <a:lstStyle/>
                    <a:p>
                      <a:pPr indent="0" lvl="0" marL="0" marR="0" rtl="0" algn="l">
                        <a:spcBef>
                          <a:spcPts val="0"/>
                        </a:spcBef>
                        <a:buSzPct val="25000"/>
                        <a:buNone/>
                      </a:pPr>
                      <a:r>
                        <a:rPr baseline="0" lang="tr-TR" sz="1800" u="none" cap="none" strike="noStrike"/>
                        <a:t>40</a:t>
                      </a:r>
                    </a:p>
                  </a:txBody>
                  <a:tcPr marT="45725" marB="45725" marR="91450" marL="91450"/>
                </a:tc>
              </a:tr>
            </a:tbl>
          </a:graphicData>
        </a:graphic>
      </p:graphicFrame>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pic>
        <p:nvPicPr>
          <p:cNvPr id="235" name="Shape 235"/>
          <p:cNvPicPr preferRelativeResize="0"/>
          <p:nvPr/>
        </p:nvPicPr>
        <p:blipFill rotWithShape="1">
          <a:blip r:embed="rId3">
            <a:alphaModFix/>
          </a:blip>
          <a:srcRect b="0" l="0" r="0" t="0"/>
          <a:stretch/>
        </p:blipFill>
        <p:spPr>
          <a:xfrm>
            <a:off x="1964532" y="389023"/>
            <a:ext cx="8262936" cy="6079952"/>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b="0" l="0" r="0" t="0"/>
          <a:stretch/>
        </p:blipFill>
        <p:spPr>
          <a:xfrm>
            <a:off x="2466975" y="442912"/>
            <a:ext cx="7258049" cy="5972175"/>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pic>
        <p:nvPicPr>
          <p:cNvPr id="245" name="Shape 245"/>
          <p:cNvPicPr preferRelativeResize="0"/>
          <p:nvPr/>
        </p:nvPicPr>
        <p:blipFill rotWithShape="1">
          <a:blip r:embed="rId3">
            <a:alphaModFix/>
          </a:blip>
          <a:srcRect b="0" l="0" r="0" t="0"/>
          <a:stretch/>
        </p:blipFill>
        <p:spPr>
          <a:xfrm>
            <a:off x="1457325" y="485775"/>
            <a:ext cx="9277349" cy="588644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pic>
        <p:nvPicPr>
          <p:cNvPr id="250" name="Shape 250"/>
          <p:cNvPicPr preferRelativeResize="0"/>
          <p:nvPr/>
        </p:nvPicPr>
        <p:blipFill rotWithShape="1">
          <a:blip r:embed="rId3">
            <a:alphaModFix/>
          </a:blip>
          <a:srcRect b="0" l="0" r="0" t="0"/>
          <a:stretch/>
        </p:blipFill>
        <p:spPr>
          <a:xfrm>
            <a:off x="627443" y="500397"/>
            <a:ext cx="8271858" cy="6209102"/>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pic>
        <p:nvPicPr>
          <p:cNvPr id="255" name="Shape 255"/>
          <p:cNvPicPr preferRelativeResize="0"/>
          <p:nvPr/>
        </p:nvPicPr>
        <p:blipFill rotWithShape="1">
          <a:blip r:embed="rId3">
            <a:alphaModFix/>
          </a:blip>
          <a:srcRect b="0" l="0" r="0" t="0"/>
          <a:stretch/>
        </p:blipFill>
        <p:spPr>
          <a:xfrm>
            <a:off x="1638300" y="1138237"/>
            <a:ext cx="8915400" cy="4581524"/>
          </a:xfrm>
          <a:prstGeom prst="rect">
            <a:avLst/>
          </a:prstGeom>
          <a:noFill/>
          <a:ln>
            <a:noFill/>
          </a:ln>
        </p:spPr>
      </p:pic>
      <p:pic>
        <p:nvPicPr>
          <p:cNvPr id="256" name="Shape 256"/>
          <p:cNvPicPr preferRelativeResize="0"/>
          <p:nvPr/>
        </p:nvPicPr>
        <p:blipFill rotWithShape="1">
          <a:blip r:embed="rId4">
            <a:alphaModFix/>
          </a:blip>
          <a:srcRect b="0" l="0" r="0" t="0"/>
          <a:stretch/>
        </p:blipFill>
        <p:spPr>
          <a:xfrm>
            <a:off x="864962" y="719137"/>
            <a:ext cx="2657474" cy="419099"/>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pic>
        <p:nvPicPr>
          <p:cNvPr id="261" name="Shape 261"/>
          <p:cNvPicPr preferRelativeResize="0"/>
          <p:nvPr/>
        </p:nvPicPr>
        <p:blipFill rotWithShape="1">
          <a:blip r:embed="rId3">
            <a:alphaModFix/>
          </a:blip>
          <a:srcRect b="0" l="0" r="0" t="0"/>
          <a:stretch/>
        </p:blipFill>
        <p:spPr>
          <a:xfrm>
            <a:off x="1981200" y="1085850"/>
            <a:ext cx="8229600" cy="4686300"/>
          </a:xfrm>
          <a:prstGeom prst="rect">
            <a:avLst/>
          </a:prstGeom>
          <a:noFill/>
          <a:ln>
            <a:noFill/>
          </a:ln>
        </p:spPr>
      </p:pic>
      <p:pic>
        <p:nvPicPr>
          <p:cNvPr id="262" name="Shape 262"/>
          <p:cNvPicPr preferRelativeResize="0"/>
          <p:nvPr/>
        </p:nvPicPr>
        <p:blipFill rotWithShape="1">
          <a:blip r:embed="rId4">
            <a:alphaModFix/>
          </a:blip>
          <a:srcRect b="0" l="0" r="0" t="0"/>
          <a:stretch/>
        </p:blipFill>
        <p:spPr>
          <a:xfrm>
            <a:off x="820558" y="628650"/>
            <a:ext cx="3209925" cy="4572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pic>
        <p:nvPicPr>
          <p:cNvPr id="267" name="Shape 267"/>
          <p:cNvPicPr preferRelativeResize="0"/>
          <p:nvPr/>
        </p:nvPicPr>
        <p:blipFill rotWithShape="1">
          <a:blip r:embed="rId3">
            <a:alphaModFix/>
          </a:blip>
          <a:srcRect b="0" l="0" r="0" t="0"/>
          <a:stretch/>
        </p:blipFill>
        <p:spPr>
          <a:xfrm>
            <a:off x="1962150" y="1062037"/>
            <a:ext cx="8267699" cy="4733925"/>
          </a:xfrm>
          <a:prstGeom prst="rect">
            <a:avLst/>
          </a:prstGeom>
          <a:noFill/>
          <a:ln>
            <a:noFill/>
          </a:ln>
        </p:spPr>
      </p:pic>
      <p:pic>
        <p:nvPicPr>
          <p:cNvPr id="268" name="Shape 268"/>
          <p:cNvPicPr preferRelativeResize="0"/>
          <p:nvPr/>
        </p:nvPicPr>
        <p:blipFill rotWithShape="1">
          <a:blip r:embed="rId4">
            <a:alphaModFix/>
          </a:blip>
          <a:srcRect b="0" l="0" r="0" t="0"/>
          <a:stretch/>
        </p:blipFill>
        <p:spPr>
          <a:xfrm>
            <a:off x="1128442" y="585787"/>
            <a:ext cx="3495675" cy="476249"/>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pic>
        <p:nvPicPr>
          <p:cNvPr id="273" name="Shape 273"/>
          <p:cNvPicPr preferRelativeResize="0"/>
          <p:nvPr/>
        </p:nvPicPr>
        <p:blipFill rotWithShape="1">
          <a:blip r:embed="rId3">
            <a:alphaModFix/>
          </a:blip>
          <a:srcRect b="0" l="0" r="0" t="0"/>
          <a:stretch/>
        </p:blipFill>
        <p:spPr>
          <a:xfrm>
            <a:off x="1381125" y="990600"/>
            <a:ext cx="9429749" cy="4876799"/>
          </a:xfrm>
          <a:prstGeom prst="rect">
            <a:avLst/>
          </a:prstGeom>
          <a:noFill/>
          <a:ln>
            <a:noFill/>
          </a:ln>
        </p:spPr>
      </p:pic>
      <p:pic>
        <p:nvPicPr>
          <p:cNvPr id="274" name="Shape 274"/>
          <p:cNvPicPr preferRelativeResize="0"/>
          <p:nvPr/>
        </p:nvPicPr>
        <p:blipFill rotWithShape="1">
          <a:blip r:embed="rId4">
            <a:alphaModFix/>
          </a:blip>
          <a:srcRect b="0" l="0" r="0" t="0"/>
          <a:stretch/>
        </p:blipFill>
        <p:spPr>
          <a:xfrm>
            <a:off x="1192369" y="523875"/>
            <a:ext cx="4114800" cy="466725"/>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pic>
        <p:nvPicPr>
          <p:cNvPr id="279" name="Shape 279"/>
          <p:cNvPicPr preferRelativeResize="0"/>
          <p:nvPr/>
        </p:nvPicPr>
        <p:blipFill rotWithShape="1">
          <a:blip r:embed="rId3">
            <a:alphaModFix/>
          </a:blip>
          <a:srcRect b="0" l="0" r="0" t="0"/>
          <a:stretch/>
        </p:blipFill>
        <p:spPr>
          <a:xfrm>
            <a:off x="1461075" y="1182105"/>
            <a:ext cx="9269848" cy="4493788"/>
          </a:xfrm>
          <a:prstGeom prst="rect">
            <a:avLst/>
          </a:prstGeom>
          <a:noFill/>
          <a:ln>
            <a:noFill/>
          </a:ln>
        </p:spPr>
      </p:pic>
      <p:pic>
        <p:nvPicPr>
          <p:cNvPr id="280" name="Shape 280"/>
          <p:cNvPicPr preferRelativeResize="0"/>
          <p:nvPr/>
        </p:nvPicPr>
        <p:blipFill rotWithShape="1">
          <a:blip r:embed="rId4">
            <a:alphaModFix/>
          </a:blip>
          <a:srcRect b="0" l="0" r="0" t="0"/>
          <a:stretch/>
        </p:blipFill>
        <p:spPr>
          <a:xfrm>
            <a:off x="677414" y="734431"/>
            <a:ext cx="4371974" cy="447674"/>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pic>
        <p:nvPicPr>
          <p:cNvPr id="285" name="Shape 285"/>
          <p:cNvPicPr preferRelativeResize="0"/>
          <p:nvPr/>
        </p:nvPicPr>
        <p:blipFill rotWithShape="1">
          <a:blip r:embed="rId3">
            <a:alphaModFix/>
          </a:blip>
          <a:srcRect b="0" l="0" r="0" t="0"/>
          <a:stretch/>
        </p:blipFill>
        <p:spPr>
          <a:xfrm>
            <a:off x="3010436" y="1963558"/>
            <a:ext cx="6248399" cy="2905125"/>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pic>
        <p:nvPicPr>
          <p:cNvPr id="147" name="Shape 147"/>
          <p:cNvPicPr preferRelativeResize="0"/>
          <p:nvPr>
            <p:ph idx="1" type="body"/>
          </p:nvPr>
        </p:nvPicPr>
        <p:blipFill rotWithShape="1">
          <a:blip r:embed="rId3">
            <a:alphaModFix/>
          </a:blip>
          <a:srcRect b="0" l="0" r="0" t="0"/>
          <a:stretch/>
        </p:blipFill>
        <p:spPr>
          <a:xfrm>
            <a:off x="1358282" y="752475"/>
            <a:ext cx="9475436" cy="5424488"/>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pic>
        <p:nvPicPr>
          <p:cNvPr id="290" name="Shape 290"/>
          <p:cNvPicPr preferRelativeResize="0"/>
          <p:nvPr/>
        </p:nvPicPr>
        <p:blipFill rotWithShape="1">
          <a:blip r:embed="rId3">
            <a:alphaModFix/>
          </a:blip>
          <a:srcRect b="0" l="0" r="0" t="0"/>
          <a:stretch/>
        </p:blipFill>
        <p:spPr>
          <a:xfrm>
            <a:off x="1666428" y="290512"/>
            <a:ext cx="8859141" cy="6276974"/>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pic>
        <p:nvPicPr>
          <p:cNvPr id="295" name="Shape 295"/>
          <p:cNvPicPr preferRelativeResize="0"/>
          <p:nvPr/>
        </p:nvPicPr>
        <p:blipFill rotWithShape="1">
          <a:blip r:embed="rId3">
            <a:alphaModFix/>
          </a:blip>
          <a:srcRect b="0" l="0" r="0" t="0"/>
          <a:stretch/>
        </p:blipFill>
        <p:spPr>
          <a:xfrm>
            <a:off x="1743075" y="1023937"/>
            <a:ext cx="8705849" cy="4810124"/>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pic>
        <p:nvPicPr>
          <p:cNvPr id="300" name="Shape 300"/>
          <p:cNvPicPr preferRelativeResize="0"/>
          <p:nvPr/>
        </p:nvPicPr>
        <p:blipFill rotWithShape="1">
          <a:blip r:embed="rId3">
            <a:alphaModFix/>
          </a:blip>
          <a:srcRect b="0" l="0" r="0" t="0"/>
          <a:stretch/>
        </p:blipFill>
        <p:spPr>
          <a:xfrm>
            <a:off x="2214561" y="647700"/>
            <a:ext cx="7762875" cy="556260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pic>
        <p:nvPicPr>
          <p:cNvPr id="305" name="Shape 305"/>
          <p:cNvPicPr preferRelativeResize="0"/>
          <p:nvPr/>
        </p:nvPicPr>
        <p:blipFill rotWithShape="1">
          <a:blip r:embed="rId3">
            <a:alphaModFix/>
          </a:blip>
          <a:srcRect b="0" l="0" r="0" t="0"/>
          <a:stretch/>
        </p:blipFill>
        <p:spPr>
          <a:xfrm>
            <a:off x="2057400" y="952500"/>
            <a:ext cx="8077199" cy="4953000"/>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pic>
        <p:nvPicPr>
          <p:cNvPr id="310" name="Shape 310"/>
          <p:cNvPicPr preferRelativeResize="0"/>
          <p:nvPr/>
        </p:nvPicPr>
        <p:blipFill rotWithShape="1">
          <a:blip r:embed="rId3">
            <a:alphaModFix/>
          </a:blip>
          <a:srcRect b="0" l="0" r="0" t="0"/>
          <a:stretch/>
        </p:blipFill>
        <p:spPr>
          <a:xfrm>
            <a:off x="2276475" y="2124075"/>
            <a:ext cx="7639050" cy="2609849"/>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pic>
        <p:nvPicPr>
          <p:cNvPr id="315" name="Shape 315"/>
          <p:cNvPicPr preferRelativeResize="0"/>
          <p:nvPr/>
        </p:nvPicPr>
        <p:blipFill rotWithShape="1">
          <a:blip r:embed="rId3">
            <a:alphaModFix/>
          </a:blip>
          <a:srcRect b="0" l="0" r="0" t="0"/>
          <a:stretch/>
        </p:blipFill>
        <p:spPr>
          <a:xfrm>
            <a:off x="2914650" y="1038225"/>
            <a:ext cx="6362699" cy="478155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0" baseline="0" i="0" lang="tr-TR" sz="3600" u="none" cap="none" strike="noStrike">
                <a:solidFill>
                  <a:schemeClr val="lt1"/>
                </a:solidFill>
                <a:latin typeface="Questrial"/>
                <a:ea typeface="Questrial"/>
                <a:cs typeface="Questrial"/>
                <a:sym typeface="Questrial"/>
              </a:rPr>
              <a:t>BELLEK YÖNETIMI</a:t>
            </a:r>
          </a:p>
        </p:txBody>
      </p:sp>
      <p:sp>
        <p:nvSpPr>
          <p:cNvPr id="321" name="Shape 321"/>
          <p:cNvSpPr txBox="1"/>
          <p:nvPr>
            <p:ph idx="1" type="body"/>
          </p:nvPr>
        </p:nvSpPr>
        <p:spPr>
          <a:xfrm>
            <a:off x="684212" y="685800"/>
            <a:ext cx="8534399" cy="3615266"/>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Statik Bellek Bölgesi</a:t>
            </a:r>
          </a:p>
          <a:p>
            <a:pPr indent="-285750" lvl="0" marL="285750" marR="0" rtl="0" algn="l">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Çalışma Anı Yığını</a:t>
            </a:r>
          </a:p>
          <a:p>
            <a:pPr indent="-285750" lvl="0" marL="285750" marR="0" rtl="0" algn="l">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Heap Bellek Bölgesi</a:t>
            </a:r>
          </a:p>
          <a:p>
            <a:pPr indent="-184150" lvl="0" marL="285750" marR="0" rtl="0" algn="l">
              <a:spcBef>
                <a:spcPts val="1000"/>
              </a:spcBef>
              <a:spcAft>
                <a:spcPts val="60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type="title"/>
          </p:nvPr>
        </p:nvSpPr>
        <p:spPr>
          <a:xfrm>
            <a:off x="632697" y="0"/>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0" baseline="0" i="0" lang="tr-TR" sz="3600" u="none" cap="none" strike="noStrike">
                <a:solidFill>
                  <a:schemeClr val="lt1"/>
                </a:solidFill>
                <a:latin typeface="Questrial"/>
                <a:ea typeface="Questrial"/>
                <a:cs typeface="Questrial"/>
                <a:sym typeface="Questrial"/>
              </a:rPr>
              <a:t>BELLEK YÖNETIMI</a:t>
            </a:r>
          </a:p>
        </p:txBody>
      </p:sp>
      <p:pic>
        <p:nvPicPr>
          <p:cNvPr id="327" name="Shape 327"/>
          <p:cNvPicPr preferRelativeResize="0"/>
          <p:nvPr/>
        </p:nvPicPr>
        <p:blipFill rotWithShape="1">
          <a:blip r:embed="rId3">
            <a:alphaModFix/>
          </a:blip>
          <a:srcRect b="0" l="0" r="0" t="0"/>
          <a:stretch/>
        </p:blipFill>
        <p:spPr>
          <a:xfrm>
            <a:off x="2447253" y="1438744"/>
            <a:ext cx="7658100" cy="5191125"/>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pic>
        <p:nvPicPr>
          <p:cNvPr id="332" name="Shape 332"/>
          <p:cNvPicPr preferRelativeResize="0"/>
          <p:nvPr/>
        </p:nvPicPr>
        <p:blipFill rotWithShape="1">
          <a:blip r:embed="rId3">
            <a:alphaModFix/>
          </a:blip>
          <a:srcRect b="0" l="0" r="0" t="0"/>
          <a:stretch/>
        </p:blipFill>
        <p:spPr>
          <a:xfrm>
            <a:off x="1774199" y="579522"/>
            <a:ext cx="8643601" cy="5698954"/>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pic>
        <p:nvPicPr>
          <p:cNvPr id="337" name="Shape 337"/>
          <p:cNvPicPr preferRelativeResize="0"/>
          <p:nvPr/>
        </p:nvPicPr>
        <p:blipFill rotWithShape="1">
          <a:blip r:embed="rId3">
            <a:alphaModFix/>
          </a:blip>
          <a:srcRect b="0" l="0" r="0" t="0"/>
          <a:stretch/>
        </p:blipFill>
        <p:spPr>
          <a:xfrm>
            <a:off x="2079402" y="816702"/>
            <a:ext cx="8033195" cy="5224596"/>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pic>
        <p:nvPicPr>
          <p:cNvPr id="152" name="Shape 152"/>
          <p:cNvPicPr preferRelativeResize="0"/>
          <p:nvPr/>
        </p:nvPicPr>
        <p:blipFill rotWithShape="1">
          <a:blip r:embed="rId3">
            <a:alphaModFix/>
          </a:blip>
          <a:srcRect b="0" l="0" r="0" t="0"/>
          <a:stretch/>
        </p:blipFill>
        <p:spPr>
          <a:xfrm>
            <a:off x="1571625" y="1490662"/>
            <a:ext cx="9048749" cy="3819525"/>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graphicFrame>
        <p:nvGraphicFramePr>
          <p:cNvPr id="342" name="Shape 342"/>
          <p:cNvGraphicFramePr/>
          <p:nvPr/>
        </p:nvGraphicFramePr>
        <p:xfrm>
          <a:off x="1596979" y="1287887"/>
          <a:ext cx="3000000" cy="3000000"/>
        </p:xfrm>
        <a:graphic>
          <a:graphicData uri="http://schemas.openxmlformats.org/drawingml/2006/table">
            <a:tbl>
              <a:tblPr bandRow="1" firstCol="1" firstRow="1">
                <a:noFill/>
                <a:tableStyleId>{A4472838-BB9B-4FCB-AB73-21E7A7E640D7}</a:tableStyleId>
              </a:tblPr>
              <a:tblGrid>
                <a:gridCol w="4501175"/>
                <a:gridCol w="4501175"/>
              </a:tblGrid>
              <a:tr h="4726550">
                <a:tc>
                  <a:txBody>
                    <a:bodyPr>
                      <a:noAutofit/>
                    </a:bodyPr>
                    <a:lstStyle/>
                    <a:p>
                      <a:pPr indent="0" lvl="0" marL="0" marR="0" rtl="0" algn="l">
                        <a:lnSpc>
                          <a:spcPct val="107000"/>
                        </a:lnSpc>
                        <a:spcBef>
                          <a:spcPts val="0"/>
                        </a:spcBef>
                        <a:spcAft>
                          <a:spcPts val="0"/>
                        </a:spcAft>
                        <a:buSzPct val="25000"/>
                        <a:buNone/>
                      </a:pPr>
                      <a:r>
                        <a:rPr baseline="0" lang="tr-TR" sz="1600" u="none" cap="none" strike="noStrike"/>
                        <a:t>#include &lt;iostream&gt;</a:t>
                      </a:r>
                    </a:p>
                    <a:p>
                      <a:pPr indent="0" lvl="0" marL="0" marR="0" rtl="0" algn="l">
                        <a:lnSpc>
                          <a:spcPct val="107000"/>
                        </a:lnSpc>
                        <a:spcBef>
                          <a:spcPts val="0"/>
                        </a:spcBef>
                        <a:spcAft>
                          <a:spcPts val="0"/>
                        </a:spcAft>
                        <a:buSzPct val="25000"/>
                        <a:buNone/>
                      </a:pPr>
                      <a:r>
                        <a:rPr baseline="0" lang="tr-TR" sz="1600" u="none" cap="none" strike="noStrike"/>
                        <a:t>using namespace std;</a:t>
                      </a:r>
                    </a:p>
                    <a:p>
                      <a:pPr indent="0" lvl="0" marL="0" marR="0" rtl="0" algn="l">
                        <a:lnSpc>
                          <a:spcPct val="107000"/>
                        </a:lnSpc>
                        <a:spcBef>
                          <a:spcPts val="0"/>
                        </a:spcBef>
                        <a:spcAft>
                          <a:spcPts val="0"/>
                        </a:spcAft>
                        <a:buSzPct val="25000"/>
                        <a:buNone/>
                      </a:pPr>
                      <a:r>
                        <a:rPr baseline="0" lang="tr-TR" sz="1600" u="none" cap="none" strike="noStrike"/>
                        <a:t> </a:t>
                      </a:r>
                    </a:p>
                    <a:p>
                      <a:pPr indent="0" lvl="0" marL="0" marR="0" rtl="0" algn="l">
                        <a:lnSpc>
                          <a:spcPct val="107000"/>
                        </a:lnSpc>
                        <a:spcBef>
                          <a:spcPts val="0"/>
                        </a:spcBef>
                        <a:spcAft>
                          <a:spcPts val="0"/>
                        </a:spcAft>
                        <a:buSzPct val="25000"/>
                        <a:buNone/>
                      </a:pPr>
                      <a:r>
                        <a:rPr baseline="0" lang="tr-TR" sz="1600" u="none" cap="none" strike="noStrike"/>
                        <a:t>void artir(int a)</a:t>
                      </a:r>
                    </a:p>
                    <a:p>
                      <a:pPr indent="0" lvl="0" marL="0" marR="0" rtl="0" algn="l">
                        <a:lnSpc>
                          <a:spcPct val="107000"/>
                        </a:lnSpc>
                        <a:spcBef>
                          <a:spcPts val="0"/>
                        </a:spcBef>
                        <a:spcAft>
                          <a:spcPts val="0"/>
                        </a:spcAft>
                        <a:buSzPct val="25000"/>
                        <a:buNone/>
                      </a:pPr>
                      <a:r>
                        <a:rPr baseline="0" lang="tr-TR" sz="1600" u="none" cap="none" strike="noStrike"/>
                        <a:t>{</a:t>
                      </a:r>
                    </a:p>
                    <a:p>
                      <a:pPr indent="0" lvl="0" marL="0" marR="0" rtl="0" algn="l">
                        <a:lnSpc>
                          <a:spcPct val="107000"/>
                        </a:lnSpc>
                        <a:spcBef>
                          <a:spcPts val="0"/>
                        </a:spcBef>
                        <a:spcAft>
                          <a:spcPts val="0"/>
                        </a:spcAft>
                        <a:buSzPct val="25000"/>
                        <a:buNone/>
                      </a:pPr>
                      <a:r>
                        <a:rPr baseline="0" lang="tr-TR" sz="1600" u="none" cap="none" strike="noStrike"/>
                        <a:t>	a++;</a:t>
                      </a:r>
                    </a:p>
                    <a:p>
                      <a:pPr indent="0" lvl="0" marL="0" marR="0" rtl="0" algn="l">
                        <a:lnSpc>
                          <a:spcPct val="107000"/>
                        </a:lnSpc>
                        <a:spcBef>
                          <a:spcPts val="0"/>
                        </a:spcBef>
                        <a:spcAft>
                          <a:spcPts val="0"/>
                        </a:spcAft>
                        <a:buSzPct val="25000"/>
                        <a:buNone/>
                      </a:pPr>
                      <a:r>
                        <a:rPr baseline="0" lang="tr-TR" sz="1600" u="none" cap="none" strike="noStrike"/>
                        <a:t>} </a:t>
                      </a:r>
                    </a:p>
                    <a:p>
                      <a:pPr indent="0" lvl="0" marL="0" marR="0" rtl="0" algn="l">
                        <a:lnSpc>
                          <a:spcPct val="107000"/>
                        </a:lnSpc>
                        <a:spcBef>
                          <a:spcPts val="0"/>
                        </a:spcBef>
                        <a:spcAft>
                          <a:spcPts val="0"/>
                        </a:spcAft>
                        <a:buSzPct val="25000"/>
                        <a:buNone/>
                      </a:pPr>
                      <a:r>
                        <a:rPr baseline="0" lang="tr-TR" sz="1600" u="none" cap="none" strike="noStrike"/>
                        <a:t> </a:t>
                      </a:r>
                    </a:p>
                    <a:p>
                      <a:pPr indent="0" lvl="0" marL="0" marR="0" rtl="0" algn="l">
                        <a:lnSpc>
                          <a:spcPct val="107000"/>
                        </a:lnSpc>
                        <a:spcBef>
                          <a:spcPts val="0"/>
                        </a:spcBef>
                        <a:spcAft>
                          <a:spcPts val="0"/>
                        </a:spcAft>
                        <a:buSzPct val="25000"/>
                        <a:buNone/>
                      </a:pPr>
                      <a:r>
                        <a:rPr baseline="0" lang="tr-TR" sz="1600" u="none" cap="none" strike="noStrike"/>
                        <a:t>int main(int argc, char *argv[]) {</a:t>
                      </a:r>
                    </a:p>
                    <a:p>
                      <a:pPr indent="0" lvl="0" marL="0" marR="0" rtl="0" algn="l">
                        <a:lnSpc>
                          <a:spcPct val="107000"/>
                        </a:lnSpc>
                        <a:spcBef>
                          <a:spcPts val="0"/>
                        </a:spcBef>
                        <a:spcAft>
                          <a:spcPts val="0"/>
                        </a:spcAft>
                        <a:buSzPct val="25000"/>
                        <a:buNone/>
                      </a:pPr>
                      <a:r>
                        <a:rPr baseline="0" lang="tr-TR" sz="1600" u="none" cap="none" strike="noStrike"/>
                        <a:t>	int a=120;</a:t>
                      </a:r>
                    </a:p>
                    <a:p>
                      <a:pPr indent="0" lvl="0" marL="0" marR="0" rtl="0" algn="l">
                        <a:lnSpc>
                          <a:spcPct val="107000"/>
                        </a:lnSpc>
                        <a:spcBef>
                          <a:spcPts val="0"/>
                        </a:spcBef>
                        <a:spcAft>
                          <a:spcPts val="0"/>
                        </a:spcAft>
                        <a:buSzPct val="25000"/>
                        <a:buNone/>
                      </a:pPr>
                      <a:r>
                        <a:rPr baseline="0" lang="tr-TR" sz="1600" u="none" cap="none" strike="noStrike"/>
                        <a:t>	</a:t>
                      </a:r>
                    </a:p>
                    <a:p>
                      <a:pPr indent="0" lvl="0" marL="0" marR="0" rtl="0" algn="l">
                        <a:lnSpc>
                          <a:spcPct val="107000"/>
                        </a:lnSpc>
                        <a:spcBef>
                          <a:spcPts val="0"/>
                        </a:spcBef>
                        <a:spcAft>
                          <a:spcPts val="0"/>
                        </a:spcAft>
                        <a:buSzPct val="25000"/>
                        <a:buNone/>
                      </a:pPr>
                      <a:r>
                        <a:rPr baseline="0" lang="tr-TR" sz="1600" u="none" cap="none" strike="noStrike"/>
                        <a:t>	cout&lt;&lt;"sayi="&lt;&lt;a;</a:t>
                      </a:r>
                    </a:p>
                    <a:p>
                      <a:pPr indent="0" lvl="0" marL="0" marR="0" rtl="0" algn="l">
                        <a:lnSpc>
                          <a:spcPct val="107000"/>
                        </a:lnSpc>
                        <a:spcBef>
                          <a:spcPts val="0"/>
                        </a:spcBef>
                        <a:spcAft>
                          <a:spcPts val="0"/>
                        </a:spcAft>
                        <a:buSzPct val="25000"/>
                        <a:buNone/>
                      </a:pPr>
                      <a:r>
                        <a:rPr baseline="0" lang="tr-TR" sz="1600" u="none" cap="none" strike="noStrike"/>
                        <a:t>	artir(a);</a:t>
                      </a:r>
                    </a:p>
                    <a:p>
                      <a:pPr indent="0" lvl="0" marL="0" marR="0" rtl="0" algn="l">
                        <a:lnSpc>
                          <a:spcPct val="107000"/>
                        </a:lnSpc>
                        <a:spcBef>
                          <a:spcPts val="0"/>
                        </a:spcBef>
                        <a:spcAft>
                          <a:spcPts val="0"/>
                        </a:spcAft>
                        <a:buSzPct val="25000"/>
                        <a:buNone/>
                      </a:pPr>
                      <a:r>
                        <a:rPr baseline="0" lang="tr-TR" sz="1600" u="none" cap="none" strike="noStrike"/>
                        <a:t>	cout&lt;&lt;"sayi="&lt;&lt;a;</a:t>
                      </a:r>
                    </a:p>
                    <a:p>
                      <a:pPr indent="0" lvl="0" marL="0" marR="0" rtl="0" algn="l">
                        <a:lnSpc>
                          <a:spcPct val="107000"/>
                        </a:lnSpc>
                        <a:spcBef>
                          <a:spcPts val="0"/>
                        </a:spcBef>
                        <a:spcAft>
                          <a:spcPts val="0"/>
                        </a:spcAft>
                        <a:buSzPct val="25000"/>
                        <a:buNone/>
                      </a:pPr>
                      <a:r>
                        <a:rPr baseline="0" lang="tr-TR" sz="1600" u="none" cap="none" strike="noStrike"/>
                        <a:t>	cin&gt;&gt;a;</a:t>
                      </a:r>
                    </a:p>
                    <a:p>
                      <a:pPr indent="0" lvl="0" marL="0" marR="0" rtl="0" algn="l">
                        <a:lnSpc>
                          <a:spcPct val="107000"/>
                        </a:lnSpc>
                        <a:spcBef>
                          <a:spcPts val="0"/>
                        </a:spcBef>
                        <a:spcAft>
                          <a:spcPts val="0"/>
                        </a:spcAft>
                        <a:buSzPct val="25000"/>
                        <a:buNone/>
                      </a:pPr>
                      <a:r>
                        <a:rPr baseline="0" lang="tr-TR" sz="1600" u="none" cap="none" strike="noStrike"/>
                        <a:t>	return 0;</a:t>
                      </a:r>
                    </a:p>
                    <a:p>
                      <a:pPr indent="0" lvl="0" marL="0" marR="0" rtl="0" algn="l">
                        <a:lnSpc>
                          <a:spcPct val="107000"/>
                        </a:lnSpc>
                        <a:spcBef>
                          <a:spcPts val="0"/>
                        </a:spcBef>
                        <a:spcAft>
                          <a:spcPts val="0"/>
                        </a:spcAft>
                        <a:buSzPct val="25000"/>
                        <a:buNone/>
                      </a:pPr>
                      <a:r>
                        <a:rPr baseline="0" lang="tr-TR" sz="1600" u="none" cap="none" strike="noStrike"/>
                        <a:t>}</a:t>
                      </a:r>
                    </a:p>
                  </a:txBody>
                  <a:tcPr marT="0" marB="0" marR="68575" marL="68575"/>
                </a:tc>
                <a:tc>
                  <a:txBody>
                    <a:bodyPr>
                      <a:noAutofit/>
                    </a:bodyPr>
                    <a:lstStyle/>
                    <a:p>
                      <a:pPr indent="0" lvl="0" marL="0" marR="0" rtl="0" algn="l">
                        <a:lnSpc>
                          <a:spcPct val="107000"/>
                        </a:lnSpc>
                        <a:spcBef>
                          <a:spcPts val="0"/>
                        </a:spcBef>
                        <a:spcAft>
                          <a:spcPts val="0"/>
                        </a:spcAft>
                        <a:buSzPct val="25000"/>
                        <a:buNone/>
                      </a:pPr>
                      <a:r>
                        <a:rPr baseline="0" lang="tr-TR" sz="1600" u="none" cap="none" strike="noStrike"/>
                        <a:t>#include &lt;iostream&gt;</a:t>
                      </a:r>
                    </a:p>
                    <a:p>
                      <a:pPr indent="0" lvl="0" marL="0" marR="0" rtl="0" algn="l">
                        <a:lnSpc>
                          <a:spcPct val="107000"/>
                        </a:lnSpc>
                        <a:spcBef>
                          <a:spcPts val="0"/>
                        </a:spcBef>
                        <a:spcAft>
                          <a:spcPts val="0"/>
                        </a:spcAft>
                        <a:buSzPct val="25000"/>
                        <a:buNone/>
                      </a:pPr>
                      <a:r>
                        <a:rPr baseline="0" lang="tr-TR" sz="1600" u="none" cap="none" strike="noStrike"/>
                        <a:t>using namespace std;</a:t>
                      </a:r>
                    </a:p>
                    <a:p>
                      <a:pPr indent="0" lvl="0" marL="0" marR="0" rtl="0" algn="l">
                        <a:lnSpc>
                          <a:spcPct val="107000"/>
                        </a:lnSpc>
                        <a:spcBef>
                          <a:spcPts val="0"/>
                        </a:spcBef>
                        <a:spcAft>
                          <a:spcPts val="0"/>
                        </a:spcAft>
                        <a:buSzPct val="25000"/>
                        <a:buNone/>
                      </a:pPr>
                      <a:r>
                        <a:rPr baseline="0" lang="tr-TR" sz="1600" u="none" cap="none" strike="noStrike"/>
                        <a:t> </a:t>
                      </a:r>
                    </a:p>
                    <a:p>
                      <a:pPr indent="0" lvl="0" marL="0" marR="0" rtl="0" algn="l">
                        <a:lnSpc>
                          <a:spcPct val="107000"/>
                        </a:lnSpc>
                        <a:spcBef>
                          <a:spcPts val="0"/>
                        </a:spcBef>
                        <a:spcAft>
                          <a:spcPts val="0"/>
                        </a:spcAft>
                        <a:buSzPct val="25000"/>
                        <a:buNone/>
                      </a:pPr>
                      <a:r>
                        <a:rPr baseline="0" lang="tr-TR" sz="1600" u="none" cap="none" strike="noStrike"/>
                        <a:t>void artir(int *a)</a:t>
                      </a:r>
                    </a:p>
                    <a:p>
                      <a:pPr indent="0" lvl="0" marL="0" marR="0" rtl="0" algn="l">
                        <a:lnSpc>
                          <a:spcPct val="107000"/>
                        </a:lnSpc>
                        <a:spcBef>
                          <a:spcPts val="0"/>
                        </a:spcBef>
                        <a:spcAft>
                          <a:spcPts val="0"/>
                        </a:spcAft>
                        <a:buSzPct val="25000"/>
                        <a:buNone/>
                      </a:pPr>
                      <a:r>
                        <a:rPr baseline="0" lang="tr-TR" sz="1600" u="none" cap="none" strike="noStrike"/>
                        <a:t>{</a:t>
                      </a:r>
                    </a:p>
                    <a:p>
                      <a:pPr indent="0" lvl="0" marL="0" marR="0" rtl="0" algn="l">
                        <a:lnSpc>
                          <a:spcPct val="107000"/>
                        </a:lnSpc>
                        <a:spcBef>
                          <a:spcPts val="0"/>
                        </a:spcBef>
                        <a:spcAft>
                          <a:spcPts val="0"/>
                        </a:spcAft>
                        <a:buSzPct val="25000"/>
                        <a:buNone/>
                      </a:pPr>
                      <a:r>
                        <a:rPr baseline="0" lang="tr-TR" sz="1600" u="none" cap="none" strike="noStrike"/>
                        <a:t>	(*a)++;</a:t>
                      </a:r>
                    </a:p>
                    <a:p>
                      <a:pPr indent="0" lvl="0" marL="0" marR="0" rtl="0" algn="l">
                        <a:lnSpc>
                          <a:spcPct val="107000"/>
                        </a:lnSpc>
                        <a:spcBef>
                          <a:spcPts val="0"/>
                        </a:spcBef>
                        <a:spcAft>
                          <a:spcPts val="0"/>
                        </a:spcAft>
                        <a:buSzPct val="25000"/>
                        <a:buNone/>
                      </a:pPr>
                      <a:r>
                        <a:rPr baseline="0" lang="tr-TR" sz="1600" u="none" cap="none" strike="noStrike"/>
                        <a:t>} </a:t>
                      </a:r>
                    </a:p>
                    <a:p>
                      <a:pPr indent="0" lvl="0" marL="0" marR="0" rtl="0" algn="l">
                        <a:lnSpc>
                          <a:spcPct val="107000"/>
                        </a:lnSpc>
                        <a:spcBef>
                          <a:spcPts val="0"/>
                        </a:spcBef>
                        <a:spcAft>
                          <a:spcPts val="0"/>
                        </a:spcAft>
                        <a:buSzPct val="25000"/>
                        <a:buNone/>
                      </a:pPr>
                      <a:r>
                        <a:rPr baseline="0" lang="tr-TR" sz="1600" u="none" cap="none" strike="noStrike"/>
                        <a:t> </a:t>
                      </a:r>
                    </a:p>
                    <a:p>
                      <a:pPr indent="0" lvl="0" marL="0" marR="0" rtl="0" algn="l">
                        <a:lnSpc>
                          <a:spcPct val="107000"/>
                        </a:lnSpc>
                        <a:spcBef>
                          <a:spcPts val="0"/>
                        </a:spcBef>
                        <a:spcAft>
                          <a:spcPts val="0"/>
                        </a:spcAft>
                        <a:buSzPct val="25000"/>
                        <a:buNone/>
                      </a:pPr>
                      <a:r>
                        <a:rPr baseline="0" lang="tr-TR" sz="1600" u="none" cap="none" strike="noStrike"/>
                        <a:t>int main(int argc, char *argv[]) {</a:t>
                      </a:r>
                    </a:p>
                    <a:p>
                      <a:pPr indent="0" lvl="0" marL="0" marR="0" rtl="0" algn="l">
                        <a:lnSpc>
                          <a:spcPct val="107000"/>
                        </a:lnSpc>
                        <a:spcBef>
                          <a:spcPts val="0"/>
                        </a:spcBef>
                        <a:spcAft>
                          <a:spcPts val="0"/>
                        </a:spcAft>
                        <a:buSzPct val="25000"/>
                        <a:buNone/>
                      </a:pPr>
                      <a:r>
                        <a:rPr baseline="0" lang="tr-TR" sz="1600" u="none" cap="none" strike="noStrike"/>
                        <a:t>	int a=120;</a:t>
                      </a:r>
                    </a:p>
                    <a:p>
                      <a:pPr indent="0" lvl="0" marL="0" marR="0" rtl="0" algn="l">
                        <a:lnSpc>
                          <a:spcPct val="107000"/>
                        </a:lnSpc>
                        <a:spcBef>
                          <a:spcPts val="0"/>
                        </a:spcBef>
                        <a:spcAft>
                          <a:spcPts val="0"/>
                        </a:spcAft>
                        <a:buSzPct val="25000"/>
                        <a:buNone/>
                      </a:pPr>
                      <a:r>
                        <a:rPr baseline="0" lang="tr-TR" sz="1600" u="none" cap="none" strike="noStrike"/>
                        <a:t>	</a:t>
                      </a:r>
                    </a:p>
                    <a:p>
                      <a:pPr indent="0" lvl="0" marL="0" marR="0" rtl="0" algn="l">
                        <a:lnSpc>
                          <a:spcPct val="107000"/>
                        </a:lnSpc>
                        <a:spcBef>
                          <a:spcPts val="0"/>
                        </a:spcBef>
                        <a:spcAft>
                          <a:spcPts val="0"/>
                        </a:spcAft>
                        <a:buSzPct val="25000"/>
                        <a:buNone/>
                      </a:pPr>
                      <a:r>
                        <a:rPr baseline="0" lang="tr-TR" sz="1600" u="none" cap="none" strike="noStrike"/>
                        <a:t>	cout&lt;&lt;"sayi="&lt;&lt;a;</a:t>
                      </a:r>
                    </a:p>
                    <a:p>
                      <a:pPr indent="0" lvl="0" marL="0" marR="0" rtl="0" algn="l">
                        <a:lnSpc>
                          <a:spcPct val="107000"/>
                        </a:lnSpc>
                        <a:spcBef>
                          <a:spcPts val="0"/>
                        </a:spcBef>
                        <a:spcAft>
                          <a:spcPts val="0"/>
                        </a:spcAft>
                        <a:buSzPct val="25000"/>
                        <a:buNone/>
                      </a:pPr>
                      <a:r>
                        <a:rPr baseline="0" lang="tr-TR" sz="1600" u="none" cap="none" strike="noStrike"/>
                        <a:t>	artir(&amp;a);</a:t>
                      </a:r>
                    </a:p>
                    <a:p>
                      <a:pPr indent="0" lvl="0" marL="0" marR="0" rtl="0" algn="l">
                        <a:lnSpc>
                          <a:spcPct val="107000"/>
                        </a:lnSpc>
                        <a:spcBef>
                          <a:spcPts val="0"/>
                        </a:spcBef>
                        <a:spcAft>
                          <a:spcPts val="0"/>
                        </a:spcAft>
                        <a:buSzPct val="25000"/>
                        <a:buNone/>
                      </a:pPr>
                      <a:r>
                        <a:rPr baseline="0" lang="tr-TR" sz="1600" u="none" cap="none" strike="noStrike"/>
                        <a:t>	cout&lt;&lt;"sayi="&lt;&lt;a;</a:t>
                      </a:r>
                    </a:p>
                    <a:p>
                      <a:pPr indent="0" lvl="0" marL="0" marR="0" rtl="0" algn="l">
                        <a:lnSpc>
                          <a:spcPct val="107000"/>
                        </a:lnSpc>
                        <a:spcBef>
                          <a:spcPts val="0"/>
                        </a:spcBef>
                        <a:spcAft>
                          <a:spcPts val="0"/>
                        </a:spcAft>
                        <a:buSzPct val="25000"/>
                        <a:buNone/>
                      </a:pPr>
                      <a:r>
                        <a:rPr baseline="0" lang="tr-TR" sz="1600" u="none" cap="none" strike="noStrike"/>
                        <a:t>	cin&gt;&gt;a;</a:t>
                      </a:r>
                    </a:p>
                    <a:p>
                      <a:pPr indent="0" lvl="0" marL="0" marR="0" rtl="0" algn="l">
                        <a:lnSpc>
                          <a:spcPct val="107000"/>
                        </a:lnSpc>
                        <a:spcBef>
                          <a:spcPts val="0"/>
                        </a:spcBef>
                        <a:spcAft>
                          <a:spcPts val="0"/>
                        </a:spcAft>
                        <a:buSzPct val="25000"/>
                        <a:buNone/>
                      </a:pPr>
                      <a:r>
                        <a:rPr baseline="0" lang="tr-TR" sz="1600" u="none" cap="none" strike="noStrike"/>
                        <a:t>	return 0;</a:t>
                      </a:r>
                    </a:p>
                    <a:p>
                      <a:pPr indent="0" lvl="0" marL="0" marR="0" rtl="0" algn="l">
                        <a:lnSpc>
                          <a:spcPct val="107000"/>
                        </a:lnSpc>
                        <a:spcBef>
                          <a:spcPts val="0"/>
                        </a:spcBef>
                        <a:spcAft>
                          <a:spcPts val="0"/>
                        </a:spcAft>
                        <a:buSzPct val="25000"/>
                        <a:buNone/>
                      </a:pPr>
                      <a:r>
                        <a:rPr baseline="0" lang="tr-TR" sz="1600" u="none" cap="none" strike="noStrike"/>
                        <a:t>}</a:t>
                      </a:r>
                    </a:p>
                  </a:txBody>
                  <a:tcPr marT="0" marB="0" marR="68575" marL="68575"/>
                </a:tc>
              </a:tr>
            </a:tbl>
          </a:graphicData>
        </a:graphic>
      </p:graphicFrame>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graphicFrame>
        <p:nvGraphicFramePr>
          <p:cNvPr id="347" name="Shape 347"/>
          <p:cNvGraphicFramePr/>
          <p:nvPr/>
        </p:nvGraphicFramePr>
        <p:xfrm>
          <a:off x="2032000" y="539362"/>
          <a:ext cx="3000000" cy="3000000"/>
        </p:xfrm>
        <a:graphic>
          <a:graphicData uri="http://schemas.openxmlformats.org/drawingml/2006/table">
            <a:tbl>
              <a:tblPr bandRow="1" firstRow="1">
                <a:noFill/>
                <a:tableStyleId>{82883C65-BD7E-4DE5-A616-B1686468B9CB}</a:tableStyleId>
              </a:tblPr>
              <a:tblGrid>
                <a:gridCol w="8128000"/>
              </a:tblGrid>
              <a:tr h="370850">
                <a:tc>
                  <a:txBody>
                    <a:bodyPr>
                      <a:noAutofit/>
                    </a:bodyPr>
                    <a:lstStyle/>
                    <a:p>
                      <a:pPr indent="0" lvl="0" marL="0" marR="0" rtl="0" algn="l">
                        <a:spcBef>
                          <a:spcPts val="0"/>
                        </a:spcBef>
                        <a:buSzPct val="25000"/>
                        <a:buNone/>
                      </a:pPr>
                      <a:r>
                        <a:rPr baseline="0" lang="tr-TR" sz="1600" u="none" cap="none" strike="noStrike"/>
                        <a:t>#include &lt;iostream&gt;</a:t>
                      </a:r>
                    </a:p>
                    <a:p>
                      <a:pPr indent="0" lvl="0" marL="0" marR="0" rtl="0" algn="l">
                        <a:spcBef>
                          <a:spcPts val="0"/>
                        </a:spcBef>
                        <a:buSzPct val="25000"/>
                        <a:buNone/>
                      </a:pPr>
                      <a:r>
                        <a:rPr baseline="0" lang="tr-TR" sz="1600" u="none" cap="none" strike="noStrike"/>
                        <a:t>using namespace std;</a:t>
                      </a:r>
                    </a:p>
                    <a:p>
                      <a:pPr indent="0" lvl="0" marL="0" marR="0" rtl="0" algn="l">
                        <a:spcBef>
                          <a:spcPts val="0"/>
                        </a:spcBef>
                        <a:buNone/>
                      </a:pPr>
                      <a:r>
                        <a:t/>
                      </a:r>
                      <a:endParaRPr baseline="0" sz="1600" u="none" cap="none" strike="noStrike"/>
                    </a:p>
                    <a:p>
                      <a:pPr indent="0" lvl="0" marL="0" marR="0" rtl="0" algn="l">
                        <a:spcBef>
                          <a:spcPts val="0"/>
                        </a:spcBef>
                        <a:buNone/>
                      </a:pPr>
                      <a:r>
                        <a:t/>
                      </a:r>
                      <a:endParaRPr baseline="0" sz="1600" u="none" cap="none" strike="noStrike"/>
                    </a:p>
                    <a:p>
                      <a:pPr indent="0" lvl="0" marL="0" marR="0" rtl="0" algn="l">
                        <a:spcBef>
                          <a:spcPts val="0"/>
                        </a:spcBef>
                        <a:buSzPct val="25000"/>
                        <a:buNone/>
                      </a:pPr>
                      <a:r>
                        <a:rPr baseline="0" lang="tr-TR" sz="1600" u="none" cap="none" strike="noStrike"/>
                        <a:t>void degistir(int *sayi1,int *sayi2)</a:t>
                      </a:r>
                    </a:p>
                    <a:p>
                      <a:pPr indent="0" lvl="0" marL="0" marR="0" rtl="0" algn="l">
                        <a:spcBef>
                          <a:spcPts val="0"/>
                        </a:spcBef>
                        <a:buSzPct val="25000"/>
                        <a:buNone/>
                      </a:pPr>
                      <a:r>
                        <a:rPr baseline="0" lang="tr-TR" sz="1600" u="none" cap="none" strike="noStrike"/>
                        <a:t>{</a:t>
                      </a:r>
                    </a:p>
                    <a:p>
                      <a:pPr indent="0" lvl="0" marL="0" marR="0" rtl="0" algn="l">
                        <a:spcBef>
                          <a:spcPts val="0"/>
                        </a:spcBef>
                        <a:buSzPct val="25000"/>
                        <a:buNone/>
                      </a:pPr>
                      <a:r>
                        <a:rPr baseline="0" lang="tr-TR" sz="1600" u="none" cap="none" strike="noStrike"/>
                        <a:t>	int deg;</a:t>
                      </a:r>
                    </a:p>
                    <a:p>
                      <a:pPr indent="0" lvl="0" marL="0" marR="0" rtl="0" algn="l">
                        <a:spcBef>
                          <a:spcPts val="0"/>
                        </a:spcBef>
                        <a:buSzPct val="25000"/>
                        <a:buNone/>
                      </a:pPr>
                      <a:r>
                        <a:rPr baseline="0" lang="tr-TR" sz="1600" u="none" cap="none" strike="noStrike"/>
                        <a:t>	deg=*sayi1;</a:t>
                      </a:r>
                    </a:p>
                    <a:p>
                      <a:pPr indent="0" lvl="0" marL="0" marR="0" rtl="0" algn="l">
                        <a:spcBef>
                          <a:spcPts val="0"/>
                        </a:spcBef>
                        <a:buSzPct val="25000"/>
                        <a:buNone/>
                      </a:pPr>
                      <a:r>
                        <a:rPr baseline="0" lang="tr-TR" sz="1600" u="none" cap="none" strike="noStrike"/>
                        <a:t>	*sayi1=*sayi2;</a:t>
                      </a:r>
                    </a:p>
                    <a:p>
                      <a:pPr indent="0" lvl="0" marL="0" marR="0" rtl="0" algn="l">
                        <a:spcBef>
                          <a:spcPts val="0"/>
                        </a:spcBef>
                        <a:buSzPct val="25000"/>
                        <a:buNone/>
                      </a:pPr>
                      <a:r>
                        <a:rPr baseline="0" lang="tr-TR" sz="1600" u="none" cap="none" strike="noStrike"/>
                        <a:t>	*sayi2=deg;</a:t>
                      </a:r>
                    </a:p>
                    <a:p>
                      <a:pPr indent="0" lvl="0" marL="0" marR="0" rtl="0" algn="l">
                        <a:spcBef>
                          <a:spcPts val="0"/>
                        </a:spcBef>
                        <a:buSzPct val="25000"/>
                        <a:buNone/>
                      </a:pPr>
                      <a:r>
                        <a:rPr baseline="0" lang="tr-TR" sz="1600" u="none" cap="none" strike="noStrike"/>
                        <a:t>}</a:t>
                      </a:r>
                    </a:p>
                    <a:p>
                      <a:pPr indent="0" lvl="0" marL="0" marR="0" rtl="0" algn="l">
                        <a:spcBef>
                          <a:spcPts val="0"/>
                        </a:spcBef>
                        <a:buNone/>
                      </a:pPr>
                      <a:r>
                        <a:t/>
                      </a:r>
                      <a:endParaRPr baseline="0" sz="1600" u="none" cap="none" strike="noStrike"/>
                    </a:p>
                    <a:p>
                      <a:pPr indent="0" lvl="0" marL="0" marR="0" rtl="0" algn="l">
                        <a:spcBef>
                          <a:spcPts val="0"/>
                        </a:spcBef>
                        <a:buNone/>
                      </a:pPr>
                      <a:r>
                        <a:t/>
                      </a:r>
                      <a:endParaRPr baseline="0" sz="1600" u="none" cap="none" strike="noStrike"/>
                    </a:p>
                    <a:p>
                      <a:pPr indent="0" lvl="0" marL="0" marR="0" rtl="0" algn="l">
                        <a:spcBef>
                          <a:spcPts val="0"/>
                        </a:spcBef>
                        <a:buNone/>
                      </a:pPr>
                      <a:r>
                        <a:t/>
                      </a:r>
                      <a:endParaRPr baseline="0" sz="1600" u="none" cap="none" strike="noStrike"/>
                    </a:p>
                    <a:p>
                      <a:pPr indent="0" lvl="0" marL="0" marR="0" rtl="0" algn="l">
                        <a:spcBef>
                          <a:spcPts val="0"/>
                        </a:spcBef>
                        <a:buSzPct val="25000"/>
                        <a:buNone/>
                      </a:pPr>
                      <a:r>
                        <a:rPr baseline="0" lang="tr-TR" sz="1600" u="none" cap="none" strike="noStrike"/>
                        <a:t>int main(int argc, char *argv[]) {</a:t>
                      </a:r>
                    </a:p>
                    <a:p>
                      <a:pPr indent="0" lvl="0" marL="0" marR="0" rtl="0" algn="l">
                        <a:spcBef>
                          <a:spcPts val="0"/>
                        </a:spcBef>
                        <a:buSzPct val="25000"/>
                        <a:buNone/>
                      </a:pPr>
                      <a:r>
                        <a:rPr baseline="0" lang="tr-TR" sz="1600" u="none" cap="none" strike="noStrike"/>
                        <a:t>	int deger1=120,deger2=200;</a:t>
                      </a:r>
                    </a:p>
                    <a:p>
                      <a:pPr indent="0" lvl="0" marL="0" marR="0" rtl="0" algn="l">
                        <a:spcBef>
                          <a:spcPts val="0"/>
                        </a:spcBef>
                        <a:buSzPct val="25000"/>
                        <a:buNone/>
                      </a:pPr>
                      <a:r>
                        <a:rPr baseline="0" lang="tr-TR" sz="1600" u="none" cap="none" strike="noStrike"/>
                        <a:t>	</a:t>
                      </a:r>
                    </a:p>
                    <a:p>
                      <a:pPr indent="0" lvl="0" marL="0" marR="0" rtl="0" algn="l">
                        <a:spcBef>
                          <a:spcPts val="0"/>
                        </a:spcBef>
                        <a:buSzPct val="25000"/>
                        <a:buNone/>
                      </a:pPr>
                      <a:r>
                        <a:rPr baseline="0" lang="tr-TR" sz="1600" u="none" cap="none" strike="noStrike"/>
                        <a:t>	cout&lt;&lt;"Deger1="&lt;&lt;deger1&lt;&lt;endl;     </a:t>
                      </a:r>
                    </a:p>
                    <a:p>
                      <a:pPr indent="0" lvl="0" marL="0" marR="0" rtl="0" algn="l">
                        <a:spcBef>
                          <a:spcPts val="0"/>
                        </a:spcBef>
                        <a:buSzPct val="25000"/>
                        <a:buNone/>
                      </a:pPr>
                      <a:r>
                        <a:rPr baseline="0" lang="tr-TR" sz="1600" u="none" cap="none" strike="noStrike"/>
                        <a:t>	cout&lt;&lt;"Deger2="&lt;&lt;deger2&lt;&lt;endl;     </a:t>
                      </a:r>
                    </a:p>
                    <a:p>
                      <a:pPr indent="0" lvl="0" marL="0" marR="0" rtl="0" algn="l">
                        <a:spcBef>
                          <a:spcPts val="0"/>
                        </a:spcBef>
                        <a:buSzPct val="25000"/>
                        <a:buNone/>
                      </a:pPr>
                      <a:r>
                        <a:rPr baseline="0" lang="tr-TR" sz="1600" u="none" cap="none" strike="noStrike"/>
                        <a:t>	cout&lt;&lt;"----------"&lt;&lt;endl;</a:t>
                      </a:r>
                    </a:p>
                    <a:p>
                      <a:pPr indent="0" lvl="0" marL="0" marR="0" rtl="0" algn="l">
                        <a:spcBef>
                          <a:spcPts val="0"/>
                        </a:spcBef>
                        <a:buSzPct val="25000"/>
                        <a:buNone/>
                      </a:pPr>
                      <a:r>
                        <a:rPr baseline="0" lang="tr-TR" sz="1600" u="none" cap="none" strike="noStrike"/>
                        <a:t>	degistir(&amp;deger1,&amp;deger2);</a:t>
                      </a:r>
                    </a:p>
                    <a:p>
                      <a:pPr indent="0" lvl="0" marL="0" marR="0" rtl="0" algn="l">
                        <a:spcBef>
                          <a:spcPts val="0"/>
                        </a:spcBef>
                        <a:buSzPct val="25000"/>
                        <a:buNone/>
                      </a:pPr>
                      <a:r>
                        <a:rPr baseline="0" lang="tr-TR" sz="1600" u="none" cap="none" strike="noStrike"/>
                        <a:t>	cout&lt;&lt;"Deger1="&lt;&lt;deger1&lt;&lt;endl;     </a:t>
                      </a:r>
                    </a:p>
                    <a:p>
                      <a:pPr indent="0" lvl="0" marL="0" marR="0" rtl="0" algn="l">
                        <a:spcBef>
                          <a:spcPts val="0"/>
                        </a:spcBef>
                        <a:buSzPct val="25000"/>
                        <a:buNone/>
                      </a:pPr>
                      <a:r>
                        <a:rPr baseline="0" lang="tr-TR" sz="1600" u="none" cap="none" strike="noStrike"/>
                        <a:t>	cout&lt;&lt;"Deger2="&lt;&lt;deger2&lt;&lt;endl; 	</a:t>
                      </a:r>
                    </a:p>
                    <a:p>
                      <a:pPr indent="0" lvl="0" marL="0" marR="0" rtl="0" algn="l">
                        <a:spcBef>
                          <a:spcPts val="0"/>
                        </a:spcBef>
                        <a:buSzPct val="25000"/>
                        <a:buNone/>
                      </a:pPr>
                      <a:r>
                        <a:rPr baseline="0" lang="tr-TR" sz="1600" u="none" cap="none" strike="noStrike"/>
                        <a:t>	return 0;</a:t>
                      </a:r>
                    </a:p>
                    <a:p>
                      <a:pPr indent="0" lvl="0" marL="0" marR="0" rtl="0" algn="l">
                        <a:spcBef>
                          <a:spcPts val="0"/>
                        </a:spcBef>
                        <a:buSzPct val="25000"/>
                        <a:buNone/>
                      </a:pPr>
                      <a:r>
                        <a:rPr baseline="0" lang="tr-TR" sz="1600" u="none" cap="none" strike="noStrike"/>
                        <a:t>}</a:t>
                      </a:r>
                    </a:p>
                  </a:txBody>
                  <a:tcPr marT="45725" marB="45725" marR="91450" marL="91450"/>
                </a:tc>
              </a:tr>
            </a:tbl>
          </a:graphicData>
        </a:graphic>
      </p:graphicFrame>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pic>
        <p:nvPicPr>
          <p:cNvPr id="352" name="Shape 352"/>
          <p:cNvPicPr preferRelativeResize="0"/>
          <p:nvPr/>
        </p:nvPicPr>
        <p:blipFill rotWithShape="1">
          <a:blip r:embed="rId3">
            <a:alphaModFix/>
          </a:blip>
          <a:srcRect b="0" l="0" r="0" t="0"/>
          <a:stretch/>
        </p:blipFill>
        <p:spPr>
          <a:xfrm>
            <a:off x="1858432" y="971549"/>
            <a:ext cx="8475136" cy="5686827"/>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graphicFrame>
        <p:nvGraphicFramePr>
          <p:cNvPr id="357" name="Shape 357"/>
          <p:cNvGraphicFramePr/>
          <p:nvPr/>
        </p:nvGraphicFramePr>
        <p:xfrm>
          <a:off x="2032000" y="719666"/>
          <a:ext cx="3000000" cy="3000000"/>
        </p:xfrm>
        <a:graphic>
          <a:graphicData uri="http://schemas.openxmlformats.org/drawingml/2006/table">
            <a:tbl>
              <a:tblPr bandRow="1" firstRow="1">
                <a:noFill/>
                <a:tableStyleId>{2C070A21-E0A6-431D-AFFB-9B2C1B6C5E8A}</a:tableStyleId>
              </a:tblPr>
              <a:tblGrid>
                <a:gridCol w="8128000"/>
              </a:tblGrid>
              <a:tr h="370850">
                <a:tc>
                  <a:txBody>
                    <a:bodyPr>
                      <a:noAutofit/>
                    </a:bodyPr>
                    <a:lstStyle/>
                    <a:p>
                      <a:pPr indent="0" lvl="0" marL="0" marR="0" rtl="0" algn="l">
                        <a:spcBef>
                          <a:spcPts val="0"/>
                        </a:spcBef>
                        <a:buSzPct val="25000"/>
                        <a:buNone/>
                      </a:pPr>
                      <a:r>
                        <a:rPr baseline="0" lang="tr-TR" sz="1800" u="none" cap="none" strike="noStrike"/>
                        <a:t>#include &lt;iostream&gt;</a:t>
                      </a:r>
                    </a:p>
                    <a:p>
                      <a:pPr indent="0" lvl="0" marL="0" marR="0" rtl="0" algn="l">
                        <a:spcBef>
                          <a:spcPts val="0"/>
                        </a:spcBef>
                        <a:buSzPct val="25000"/>
                        <a:buNone/>
                      </a:pPr>
                      <a:r>
                        <a:rPr baseline="0" lang="tr-TR" sz="1800" u="none" cap="none" strike="noStrike"/>
                        <a:t>using namespace std;</a:t>
                      </a:r>
                    </a:p>
                    <a:p>
                      <a:pPr indent="0" lvl="0" marL="0" marR="0" rtl="0" algn="l">
                        <a:spcBef>
                          <a:spcPts val="0"/>
                        </a:spcBef>
                        <a:buNone/>
                      </a:pPr>
                      <a:r>
                        <a:t/>
                      </a:r>
                      <a:endParaRPr baseline="0" sz="1800" u="none" cap="none" strike="noStrike"/>
                    </a:p>
                    <a:p>
                      <a:pPr indent="0" lvl="0" marL="0" marR="0" rtl="0" algn="l">
                        <a:spcBef>
                          <a:spcPts val="0"/>
                        </a:spcBef>
                        <a:buSzPct val="25000"/>
                        <a:buNone/>
                      </a:pPr>
                      <a:r>
                        <a:rPr baseline="0" lang="tr-TR" sz="1800" u="none" cap="none" strike="noStrike"/>
                        <a:t>int main(int argc, char *argv[]) {</a:t>
                      </a:r>
                    </a:p>
                    <a:p>
                      <a:pPr indent="0" lvl="0" marL="0" marR="0" rtl="0" algn="l">
                        <a:spcBef>
                          <a:spcPts val="0"/>
                        </a:spcBef>
                        <a:buSzPct val="25000"/>
                        <a:buNone/>
                      </a:pPr>
                      <a:r>
                        <a:rPr baseline="0" lang="tr-TR" sz="1800" u="none" cap="none" strike="noStrike"/>
                        <a:t>	</a:t>
                      </a:r>
                    </a:p>
                    <a:p>
                      <a:pPr indent="0" lvl="0" marL="0" marR="0" rtl="0" algn="l">
                        <a:spcBef>
                          <a:spcPts val="0"/>
                        </a:spcBef>
                        <a:buSzPct val="25000"/>
                        <a:buNone/>
                      </a:pPr>
                      <a:r>
                        <a:rPr baseline="0" lang="tr-TR" sz="1800" u="none" cap="none" strike="noStrike"/>
                        <a:t>	int sayilar[]={4,8,15,16,23,42};</a:t>
                      </a:r>
                    </a:p>
                    <a:p>
                      <a:pPr indent="0" lvl="0" marL="0" marR="0" rtl="0" algn="l">
                        <a:spcBef>
                          <a:spcPts val="0"/>
                        </a:spcBef>
                        <a:buSzPct val="25000"/>
                        <a:buNone/>
                      </a:pPr>
                      <a:r>
                        <a:rPr baseline="0" lang="tr-TR" sz="1800" u="none" cap="none" strike="noStrike"/>
                        <a:t>	</a:t>
                      </a:r>
                    </a:p>
                    <a:p>
                      <a:pPr indent="0" lvl="0" marL="0" marR="0" rtl="0" algn="l">
                        <a:spcBef>
                          <a:spcPts val="0"/>
                        </a:spcBef>
                        <a:buSzPct val="25000"/>
                        <a:buNone/>
                      </a:pPr>
                      <a:r>
                        <a:rPr baseline="0" lang="tr-TR" sz="1800" u="none" cap="none" strike="noStrike"/>
                        <a:t>	int *adres1;</a:t>
                      </a:r>
                    </a:p>
                    <a:p>
                      <a:pPr indent="0" lvl="0" marL="0" marR="0" rtl="0" algn="l">
                        <a:spcBef>
                          <a:spcPts val="0"/>
                        </a:spcBef>
                        <a:buSzPct val="25000"/>
                        <a:buNone/>
                      </a:pPr>
                      <a:r>
                        <a:rPr baseline="0" lang="tr-TR" sz="1800" u="none" cap="none" strike="noStrike"/>
                        <a:t>	int *adres2;</a:t>
                      </a:r>
                    </a:p>
                    <a:p>
                      <a:pPr indent="0" lvl="0" marL="0" marR="0" rtl="0" algn="l">
                        <a:spcBef>
                          <a:spcPts val="0"/>
                        </a:spcBef>
                        <a:buSzPct val="25000"/>
                        <a:buNone/>
                      </a:pPr>
                      <a:r>
                        <a:rPr baseline="0" lang="tr-TR" sz="1800" u="none" cap="none" strike="noStrike"/>
                        <a:t>	</a:t>
                      </a:r>
                    </a:p>
                    <a:p>
                      <a:pPr indent="0" lvl="0" marL="0" marR="0" rtl="0" algn="l">
                        <a:spcBef>
                          <a:spcPts val="0"/>
                        </a:spcBef>
                        <a:buSzPct val="25000"/>
                        <a:buNone/>
                      </a:pPr>
                      <a:r>
                        <a:rPr baseline="0" lang="tr-TR" sz="1800" u="none" cap="none" strike="noStrike"/>
                        <a:t>	adres1=sayilar;</a:t>
                      </a:r>
                    </a:p>
                    <a:p>
                      <a:pPr indent="0" lvl="0" marL="0" marR="0" rtl="0" algn="l">
                        <a:spcBef>
                          <a:spcPts val="0"/>
                        </a:spcBef>
                        <a:buSzPct val="25000"/>
                        <a:buNone/>
                      </a:pPr>
                      <a:r>
                        <a:rPr baseline="0" lang="tr-TR" sz="1800" u="none" cap="none" strike="noStrike"/>
                        <a:t>	adres2=&amp;sayilar[0];</a:t>
                      </a:r>
                    </a:p>
                    <a:p>
                      <a:pPr indent="0" lvl="0" marL="0" marR="0" rtl="0" algn="l">
                        <a:spcBef>
                          <a:spcPts val="0"/>
                        </a:spcBef>
                        <a:buSzPct val="25000"/>
                        <a:buNone/>
                      </a:pPr>
                      <a:r>
                        <a:rPr baseline="0" lang="tr-TR" sz="1800" u="none" cap="none" strike="noStrike"/>
                        <a:t>	</a:t>
                      </a:r>
                    </a:p>
                    <a:p>
                      <a:pPr indent="0" lvl="0" marL="0" marR="0" rtl="0" algn="l">
                        <a:spcBef>
                          <a:spcPts val="0"/>
                        </a:spcBef>
                        <a:buSzPct val="25000"/>
                        <a:buNone/>
                      </a:pPr>
                      <a:r>
                        <a:rPr baseline="0" lang="tr-TR" sz="1800" u="none" cap="none" strike="noStrike"/>
                        <a:t>	cout&lt;&lt;"dizi adresi 1="&lt;&lt;adres1&lt;&lt;endl;</a:t>
                      </a:r>
                    </a:p>
                    <a:p>
                      <a:pPr indent="0" lvl="0" marL="0" marR="0" rtl="0" algn="l">
                        <a:spcBef>
                          <a:spcPts val="0"/>
                        </a:spcBef>
                        <a:buSzPct val="25000"/>
                        <a:buNone/>
                      </a:pPr>
                      <a:r>
                        <a:rPr baseline="0" lang="tr-TR" sz="1800" u="none" cap="none" strike="noStrike"/>
                        <a:t>	cout&lt;&lt;"dizi adresi 2="&lt;&lt;adres2&lt;&lt;endl;	</a:t>
                      </a:r>
                    </a:p>
                    <a:p>
                      <a:pPr indent="0" lvl="0" marL="0" marR="0" rtl="0" algn="l">
                        <a:spcBef>
                          <a:spcPts val="0"/>
                        </a:spcBef>
                        <a:buSzPct val="25000"/>
                        <a:buNone/>
                      </a:pPr>
                      <a:r>
                        <a:rPr baseline="0" lang="tr-TR" sz="1800" u="none" cap="none" strike="noStrike"/>
                        <a:t>	cout&lt;&lt;"dizi adresi 2="&lt;&lt;*adres1&lt;&lt;endl;</a:t>
                      </a:r>
                    </a:p>
                    <a:p>
                      <a:pPr indent="0" lvl="0" marL="0" marR="0" rtl="0" algn="l">
                        <a:spcBef>
                          <a:spcPts val="0"/>
                        </a:spcBef>
                        <a:buSzPct val="25000"/>
                        <a:buNone/>
                      </a:pPr>
                      <a:r>
                        <a:rPr baseline="0" lang="tr-TR" sz="1800" u="none" cap="none" strike="noStrike"/>
                        <a:t>	adres1++;</a:t>
                      </a:r>
                    </a:p>
                    <a:p>
                      <a:pPr indent="0" lvl="0" marL="0" marR="0" rtl="0" algn="l">
                        <a:spcBef>
                          <a:spcPts val="0"/>
                        </a:spcBef>
                        <a:buSzPct val="25000"/>
                        <a:buNone/>
                      </a:pPr>
                      <a:r>
                        <a:rPr baseline="0" lang="tr-TR" sz="1800" u="none" cap="none" strike="noStrike"/>
                        <a:t>	cout&lt;&lt;"dizi adresi 2="&lt;&lt;*adres1&lt;&lt;endl;</a:t>
                      </a:r>
                    </a:p>
                    <a:p>
                      <a:pPr indent="0" lvl="0" marL="0" marR="0" rtl="0" algn="l">
                        <a:spcBef>
                          <a:spcPts val="0"/>
                        </a:spcBef>
                        <a:buSzPct val="25000"/>
                        <a:buNone/>
                      </a:pPr>
                      <a:r>
                        <a:rPr baseline="0" lang="tr-TR" sz="1800" u="none" cap="none" strike="noStrike"/>
                        <a:t>	adres1=adres1+2;</a:t>
                      </a:r>
                    </a:p>
                    <a:p>
                      <a:pPr indent="0" lvl="0" marL="0" marR="0" rtl="0" algn="l">
                        <a:spcBef>
                          <a:spcPts val="0"/>
                        </a:spcBef>
                        <a:buSzPct val="25000"/>
                        <a:buNone/>
                      </a:pPr>
                      <a:r>
                        <a:rPr baseline="0" lang="tr-TR" sz="1800" u="none" cap="none" strike="noStrike"/>
                        <a:t>	cout&lt;&lt;"dizi adresi 2="&lt;&lt;*adres1&lt;&lt;endl;</a:t>
                      </a:r>
                    </a:p>
                    <a:p>
                      <a:pPr indent="0" lvl="0" marL="0" marR="0" rtl="0" algn="l">
                        <a:spcBef>
                          <a:spcPts val="0"/>
                        </a:spcBef>
                        <a:buSzPct val="25000"/>
                        <a:buNone/>
                      </a:pPr>
                      <a:r>
                        <a:rPr baseline="0" lang="tr-TR" sz="1800" u="none" cap="none" strike="noStrike"/>
                        <a:t>	return 0;</a:t>
                      </a:r>
                    </a:p>
                    <a:p>
                      <a:pPr indent="0" lvl="0" marL="0" marR="0" rtl="0" algn="l">
                        <a:spcBef>
                          <a:spcPts val="0"/>
                        </a:spcBef>
                        <a:buSzPct val="25000"/>
                        <a:buNone/>
                      </a:pPr>
                      <a:r>
                        <a:rPr baseline="0" lang="tr-TR" sz="1800" u="none" cap="none" strike="noStrike"/>
                        <a:t>}</a:t>
                      </a:r>
                    </a:p>
                  </a:txBody>
                  <a:tcPr marT="45725" marB="45725" marR="91450" marL="91450"/>
                </a:tc>
              </a:tr>
            </a:tbl>
          </a:graphicData>
        </a:graphic>
      </p:graphicFrame>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581181" y="159040"/>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1" baseline="0" i="0" lang="tr-TR" sz="3600" u="none" cap="none" strike="noStrike">
                <a:solidFill>
                  <a:schemeClr val="lt1"/>
                </a:solidFill>
                <a:latin typeface="Questrial"/>
                <a:ea typeface="Questrial"/>
                <a:cs typeface="Questrial"/>
                <a:sym typeface="Questrial"/>
              </a:rPr>
              <a:t>GÖSTERICI GÖSTERICISI</a:t>
            </a:r>
          </a:p>
        </p:txBody>
      </p:sp>
      <p:sp>
        <p:nvSpPr>
          <p:cNvPr id="363" name="Shape 363"/>
          <p:cNvSpPr txBox="1"/>
          <p:nvPr>
            <p:ph idx="1" type="body"/>
          </p:nvPr>
        </p:nvSpPr>
        <p:spPr>
          <a:xfrm>
            <a:off x="838200" y="1825625"/>
            <a:ext cx="10515599" cy="1188031"/>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int *p;    // Bir tamsayı değerinin adresini gösteren gösterici </a:t>
            </a:r>
          </a:p>
          <a:p>
            <a:pPr indent="-285750" lvl="0" marL="285750" marR="0" rtl="0" algn="l">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int **pp;  // Bir tamsayı göstericisini gösteren gösterici. </a:t>
            </a:r>
          </a:p>
          <a:p>
            <a:pPr indent="-184150" lvl="0" marL="285750" marR="0" rtl="0" algn="l">
              <a:spcBef>
                <a:spcPts val="1000"/>
              </a:spcBef>
              <a:spcAft>
                <a:spcPts val="60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p:txBody>
      </p:sp>
      <p:graphicFrame>
        <p:nvGraphicFramePr>
          <p:cNvPr id="364" name="Shape 364"/>
          <p:cNvGraphicFramePr/>
          <p:nvPr/>
        </p:nvGraphicFramePr>
        <p:xfrm>
          <a:off x="2746061" y="2963172"/>
          <a:ext cx="3000000" cy="3000000"/>
        </p:xfrm>
        <a:graphic>
          <a:graphicData uri="http://schemas.openxmlformats.org/drawingml/2006/table">
            <a:tbl>
              <a:tblPr bandRow="1" firstRow="1">
                <a:noFill/>
                <a:tableStyleId>{93DF0087-0D42-4CF8-84DD-572622E0FE2E}</a:tableStyleId>
              </a:tblPr>
              <a:tblGrid>
                <a:gridCol w="2939250"/>
                <a:gridCol w="3760625"/>
              </a:tblGrid>
              <a:tr h="3089900">
                <a:tc>
                  <a:txBody>
                    <a:bodyPr>
                      <a:noAutofit/>
                    </a:bodyPr>
                    <a:lstStyle/>
                    <a:p>
                      <a:pPr indent="0" lvl="0" marL="0" marR="0" rtl="0" algn="l">
                        <a:lnSpc>
                          <a:spcPct val="100000"/>
                        </a:lnSpc>
                        <a:spcBef>
                          <a:spcPts val="0"/>
                        </a:spcBef>
                        <a:spcAft>
                          <a:spcPts val="0"/>
                        </a:spcAft>
                        <a:buClr>
                          <a:schemeClr val="lt1"/>
                        </a:buClr>
                        <a:buSzPct val="25000"/>
                        <a:buFont typeface="Questrial"/>
                        <a:buNone/>
                      </a:pPr>
                      <a:r>
                        <a:rPr b="1" baseline="0" lang="tr-TR" sz="1800" u="none" cap="none" strike="noStrike">
                          <a:solidFill>
                            <a:schemeClr val="lt1"/>
                          </a:solidFill>
                          <a:latin typeface="Questrial"/>
                          <a:ea typeface="Questrial"/>
                          <a:cs typeface="Questrial"/>
                          <a:sym typeface="Questrial"/>
                        </a:rPr>
                        <a:t>int a=10; </a:t>
                      </a:r>
                    </a:p>
                    <a:p>
                      <a:pPr indent="0" lvl="0" marL="0" marR="0" rtl="0" algn="l">
                        <a:lnSpc>
                          <a:spcPct val="100000"/>
                        </a:lnSpc>
                        <a:spcBef>
                          <a:spcPts val="0"/>
                        </a:spcBef>
                        <a:spcAft>
                          <a:spcPts val="0"/>
                        </a:spcAft>
                        <a:buClr>
                          <a:schemeClr val="lt1"/>
                        </a:buClr>
                        <a:buSzPct val="25000"/>
                        <a:buFont typeface="Questrial"/>
                        <a:buNone/>
                      </a:pPr>
                      <a:r>
                        <a:rPr b="1" baseline="0" lang="tr-TR" sz="1800" u="none" cap="none" strike="noStrike">
                          <a:solidFill>
                            <a:schemeClr val="lt1"/>
                          </a:solidFill>
                          <a:latin typeface="Questrial"/>
                          <a:ea typeface="Questrial"/>
                          <a:cs typeface="Questrial"/>
                          <a:sym typeface="Questrial"/>
                        </a:rPr>
                        <a:t>int *p = &amp;a; </a:t>
                      </a:r>
                    </a:p>
                    <a:p>
                      <a:pPr indent="0" lvl="0" marL="0" marR="0" rtl="0" algn="l">
                        <a:lnSpc>
                          <a:spcPct val="100000"/>
                        </a:lnSpc>
                        <a:spcBef>
                          <a:spcPts val="0"/>
                        </a:spcBef>
                        <a:spcAft>
                          <a:spcPts val="0"/>
                        </a:spcAft>
                        <a:buClr>
                          <a:schemeClr val="lt1"/>
                        </a:buClr>
                        <a:buSzPct val="25000"/>
                        <a:buFont typeface="Questrial"/>
                        <a:buNone/>
                      </a:pPr>
                      <a:r>
                        <a:rPr b="1" baseline="0" lang="tr-TR" sz="1800" u="none" cap="none" strike="noStrike">
                          <a:solidFill>
                            <a:schemeClr val="lt1"/>
                          </a:solidFill>
                          <a:latin typeface="Questrial"/>
                          <a:ea typeface="Questrial"/>
                          <a:cs typeface="Questrial"/>
                          <a:sym typeface="Questrial"/>
                        </a:rPr>
                        <a:t>int **pp = &amp;p; </a:t>
                      </a:r>
                    </a:p>
                    <a:p>
                      <a:pPr indent="0" lvl="0" marL="0" marR="0" rtl="0" algn="l">
                        <a:lnSpc>
                          <a:spcPct val="100000"/>
                        </a:lnSpc>
                        <a:spcBef>
                          <a:spcPts val="0"/>
                        </a:spcBef>
                        <a:spcAft>
                          <a:spcPts val="0"/>
                        </a:spcAft>
                        <a:buClr>
                          <a:schemeClr val="lt1"/>
                        </a:buClr>
                        <a:buSzPct val="25000"/>
                        <a:buFont typeface="Questrial"/>
                        <a:buNone/>
                      </a:pPr>
                      <a:r>
                        <a:rPr b="1" baseline="0" lang="tr-TR" sz="1800" u="none" cap="none" strike="noStrike">
                          <a:solidFill>
                            <a:schemeClr val="lt1"/>
                          </a:solidFill>
                          <a:latin typeface="Questrial"/>
                          <a:ea typeface="Questrial"/>
                          <a:cs typeface="Questrial"/>
                          <a:sym typeface="Questrial"/>
                        </a:rPr>
                        <a:t>cout&lt;&lt;*p;  </a:t>
                      </a:r>
                    </a:p>
                    <a:p>
                      <a:pPr indent="0" lvl="0" marL="0" marR="0" rtl="0" algn="l">
                        <a:lnSpc>
                          <a:spcPct val="100000"/>
                        </a:lnSpc>
                        <a:spcBef>
                          <a:spcPts val="0"/>
                        </a:spcBef>
                        <a:spcAft>
                          <a:spcPts val="0"/>
                        </a:spcAft>
                        <a:buClr>
                          <a:schemeClr val="lt1"/>
                        </a:buClr>
                        <a:buSzPct val="25000"/>
                        <a:buFont typeface="Questrial"/>
                        <a:buNone/>
                      </a:pPr>
                      <a:r>
                        <a:rPr b="1" baseline="0" lang="tr-TR" sz="1800" u="none" cap="none" strike="noStrike">
                          <a:solidFill>
                            <a:schemeClr val="lt1"/>
                          </a:solidFill>
                          <a:latin typeface="Questrial"/>
                          <a:ea typeface="Questrial"/>
                          <a:cs typeface="Questrial"/>
                          <a:sym typeface="Questrial"/>
                        </a:rPr>
                        <a:t>cout&lt;&lt;**pp; </a:t>
                      </a:r>
                    </a:p>
                    <a:p>
                      <a:pPr indent="0" lvl="0" marL="0" marR="0" rtl="0" algn="l">
                        <a:lnSpc>
                          <a:spcPct val="100000"/>
                        </a:lnSpc>
                        <a:spcBef>
                          <a:spcPts val="0"/>
                        </a:spcBef>
                        <a:spcAft>
                          <a:spcPts val="0"/>
                        </a:spcAft>
                        <a:buClr>
                          <a:schemeClr val="lt1"/>
                        </a:buClr>
                        <a:buSzPct val="25000"/>
                        <a:buFont typeface="Questrial"/>
                        <a:buNone/>
                      </a:pPr>
                      <a:r>
                        <a:rPr b="1" baseline="0" lang="tr-TR" sz="1800" u="none" cap="none" strike="noStrike">
                          <a:solidFill>
                            <a:schemeClr val="lt1"/>
                          </a:solidFill>
                          <a:latin typeface="Questrial"/>
                          <a:ea typeface="Questrial"/>
                          <a:cs typeface="Questrial"/>
                          <a:sym typeface="Questrial"/>
                        </a:rPr>
                        <a:t>cout&lt;&lt;*pp; </a:t>
                      </a:r>
                    </a:p>
                    <a:p>
                      <a:pPr indent="0" lvl="0" marL="0" marR="0" rtl="0" algn="l">
                        <a:lnSpc>
                          <a:spcPct val="100000"/>
                        </a:lnSpc>
                        <a:spcBef>
                          <a:spcPts val="0"/>
                        </a:spcBef>
                        <a:spcAft>
                          <a:spcPts val="0"/>
                        </a:spcAft>
                        <a:buClr>
                          <a:schemeClr val="lt1"/>
                        </a:buClr>
                        <a:buSzPct val="25000"/>
                        <a:buFont typeface="Questrial"/>
                        <a:buNone/>
                      </a:pPr>
                      <a:r>
                        <a:rPr b="1" baseline="0" lang="tr-TR" sz="1800" u="none" cap="none" strike="noStrike">
                          <a:solidFill>
                            <a:schemeClr val="lt1"/>
                          </a:solidFill>
                          <a:latin typeface="Questrial"/>
                          <a:ea typeface="Questrial"/>
                          <a:cs typeface="Questrial"/>
                          <a:sym typeface="Questrial"/>
                        </a:rPr>
                        <a:t>cout&lt;&lt;pp;  </a:t>
                      </a:r>
                    </a:p>
                    <a:p>
                      <a:pPr indent="0" lvl="0" marL="0" marR="0" rtl="0" algn="l">
                        <a:lnSpc>
                          <a:spcPct val="100000"/>
                        </a:lnSpc>
                        <a:spcBef>
                          <a:spcPts val="0"/>
                        </a:spcBef>
                        <a:spcAft>
                          <a:spcPts val="0"/>
                        </a:spcAft>
                        <a:buClr>
                          <a:schemeClr val="lt1"/>
                        </a:buClr>
                        <a:buSzPct val="25000"/>
                        <a:buFont typeface="Questrial"/>
                        <a:buNone/>
                      </a:pPr>
                      <a:r>
                        <a:rPr b="1" baseline="0" lang="tr-TR" sz="1800" u="none" cap="none" strike="noStrike">
                          <a:solidFill>
                            <a:schemeClr val="lt1"/>
                          </a:solidFill>
                          <a:latin typeface="Questrial"/>
                          <a:ea typeface="Questrial"/>
                          <a:cs typeface="Questrial"/>
                          <a:sym typeface="Questrial"/>
                        </a:rPr>
                        <a:t>cout&lt;&lt;&amp;pp;  </a:t>
                      </a:r>
                    </a:p>
                    <a:p>
                      <a:pPr indent="0" lvl="0" marL="0" marR="0" rtl="0" algn="l">
                        <a:spcBef>
                          <a:spcPts val="0"/>
                        </a:spcBef>
                        <a:buNone/>
                      </a:pPr>
                      <a:r>
                        <a:t/>
                      </a:r>
                      <a:endParaRPr baseline="0" sz="1800" u="none" cap="none" strike="noStrike"/>
                    </a:p>
                  </a:txBody>
                  <a:tcPr marT="45725" marB="45725" marR="91450" marL="91450"/>
                </a:tc>
                <a:tc>
                  <a:txBody>
                    <a:bodyPr>
                      <a:noAutofit/>
                    </a:bodyPr>
                    <a:lstStyle/>
                    <a:p>
                      <a:pPr indent="0" lvl="0" marL="0" marR="0" rtl="0" algn="l">
                        <a:spcBef>
                          <a:spcPts val="0"/>
                        </a:spcBef>
                        <a:buNone/>
                      </a:pPr>
                      <a:r>
                        <a:t/>
                      </a:r>
                      <a:endParaRPr baseline="0" sz="1800" u="none" cap="none" strike="noStrike"/>
                    </a:p>
                  </a:txBody>
                  <a:tcPr marT="45725" marB="45725" marR="91450" marL="91450"/>
                </a:tc>
              </a:tr>
            </a:tbl>
          </a:graphicData>
        </a:graphic>
      </p:graphicFrame>
      <p:pic>
        <p:nvPicPr>
          <p:cNvPr id="365" name="Shape 365"/>
          <p:cNvPicPr preferRelativeResize="0"/>
          <p:nvPr/>
        </p:nvPicPr>
        <p:blipFill rotWithShape="1">
          <a:blip r:embed="rId3">
            <a:alphaModFix/>
          </a:blip>
          <a:srcRect b="0" l="0" r="0" t="0"/>
          <a:stretch/>
        </p:blipFill>
        <p:spPr>
          <a:xfrm>
            <a:off x="6178151" y="3013656"/>
            <a:ext cx="2579482" cy="2859109"/>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1" baseline="0" i="0" lang="tr-TR" sz="3600" u="none" cap="none" strike="noStrike">
                <a:solidFill>
                  <a:schemeClr val="lt1"/>
                </a:solidFill>
                <a:latin typeface="Questrial"/>
                <a:ea typeface="Questrial"/>
                <a:cs typeface="Questrial"/>
                <a:sym typeface="Questrial"/>
              </a:rPr>
              <a:t>FONKSIYON GÖSTERICISI</a:t>
            </a:r>
          </a:p>
        </p:txBody>
      </p:sp>
      <p:sp>
        <p:nvSpPr>
          <p:cNvPr id="371" name="Shape 371"/>
          <p:cNvSpPr txBox="1"/>
          <p:nvPr>
            <p:ph idx="1" type="body"/>
          </p:nvPr>
        </p:nvSpPr>
        <p:spPr>
          <a:xfrm>
            <a:off x="838200" y="1825625"/>
            <a:ext cx="10515599" cy="3544865"/>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Bu tip göstericilerde en önemli husus, gösterici ile gösterdiği fonksiyonun prototipi uymalıdır. </a:t>
            </a:r>
          </a:p>
          <a:p>
            <a:pPr indent="-285750" lvl="0" marL="285750" marR="0" rtl="0" algn="l">
              <a:spcBef>
                <a:spcPts val="1000"/>
              </a:spcBef>
              <a:spcAft>
                <a:spcPts val="60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Örneğin </a:t>
            </a:r>
            <a:r>
              <a:rPr b="1" baseline="0" i="0" lang="tr-TR" sz="2000" u="none" cap="none" strike="noStrike">
                <a:solidFill>
                  <a:srgbClr val="0F486F"/>
                </a:solidFill>
                <a:latin typeface="Questrial"/>
                <a:ea typeface="Questrial"/>
                <a:cs typeface="Questrial"/>
                <a:sym typeface="Questrial"/>
              </a:rPr>
              <a:t>int (*p)(int,int); </a:t>
            </a:r>
            <a:r>
              <a:rPr b="0" baseline="0" i="0" lang="tr-TR" sz="2000" u="none" cap="none" strike="noStrike">
                <a:solidFill>
                  <a:srgbClr val="0F486F"/>
                </a:solidFill>
                <a:latin typeface="Questrial"/>
                <a:ea typeface="Questrial"/>
                <a:cs typeface="Questrial"/>
                <a:sym typeface="Questrial"/>
              </a:rPr>
              <a:t>şeklinde tanımlanmış bir fonksiyon göstericisi, işaret edebileceği fonksiyon iki parametre alan ve tamsayı döndüren bir fonksiyon olabilir. Göstericideki parantez, derleyici tarafından normal göstericiymiş gibi yada gösterici döndüren bir fonksiyonmuş gibi algılanmasın diye kullanılmıştır. </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sp>
        <p:nvSpPr>
          <p:cNvPr id="376" name="Shape 376"/>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1" baseline="0" i="0" lang="tr-TR" sz="3600" u="none" cap="none" strike="noStrike">
                <a:solidFill>
                  <a:schemeClr val="lt1"/>
                </a:solidFill>
                <a:latin typeface="Questrial"/>
                <a:ea typeface="Questrial"/>
                <a:cs typeface="Questrial"/>
                <a:sym typeface="Questrial"/>
              </a:rPr>
              <a:t>FONKSIYON GÖSTERICISI</a:t>
            </a:r>
          </a:p>
        </p:txBody>
      </p:sp>
      <p:graphicFrame>
        <p:nvGraphicFramePr>
          <p:cNvPr id="377" name="Shape 377"/>
          <p:cNvGraphicFramePr/>
          <p:nvPr/>
        </p:nvGraphicFramePr>
        <p:xfrm>
          <a:off x="684212" y="685800"/>
          <a:ext cx="3000000" cy="3000000"/>
        </p:xfrm>
        <a:graphic>
          <a:graphicData uri="http://schemas.openxmlformats.org/drawingml/2006/table">
            <a:tbl>
              <a:tblPr bandRow="1" firstRow="1">
                <a:noFill/>
                <a:tableStyleId>{6276A689-0C10-430A-B3B8-169BD4552BAD}</a:tableStyleId>
              </a:tblPr>
              <a:tblGrid>
                <a:gridCol w="3040775"/>
                <a:gridCol w="5493625"/>
              </a:tblGrid>
              <a:tr h="370850">
                <a:tc>
                  <a:txBody>
                    <a:bodyPr>
                      <a:noAutofit/>
                    </a:bodyPr>
                    <a:lstStyle/>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int topla(int x,int y)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return x+y;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int main()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int (*p)(int,int);   p=topla;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cout&lt;&lt;(*p)(25,30);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None/>
                      </a:pPr>
                      <a:r>
                        <a:t/>
                      </a:r>
                      <a:endParaRPr baseline="0" sz="1800" u="none" cap="none" strike="noStrike"/>
                    </a:p>
                  </a:txBody>
                  <a:tcPr marT="45725" marB="45725" marR="74200" marL="74200"/>
                </a:tc>
                <a:tc>
                  <a:txBody>
                    <a:bodyPr>
                      <a:noAutofit/>
                    </a:bodyPr>
                    <a:lstStyle/>
                    <a:p>
                      <a:pPr indent="0" lvl="0" marL="0" marR="0" rtl="0" algn="l">
                        <a:spcBef>
                          <a:spcPts val="0"/>
                        </a:spcBef>
                        <a:buNone/>
                      </a:pPr>
                      <a:r>
                        <a:t/>
                      </a:r>
                      <a:endParaRPr baseline="0" sz="1800" u="none" cap="none" strike="noStrike"/>
                    </a:p>
                  </a:txBody>
                  <a:tcPr marT="45725" marB="45725" marR="74200" marL="74200"/>
                </a:tc>
              </a:tr>
            </a:tbl>
          </a:graphicData>
        </a:graphic>
      </p:graphicFrame>
      <p:pic>
        <p:nvPicPr>
          <p:cNvPr id="378" name="Shape 378"/>
          <p:cNvPicPr preferRelativeResize="0"/>
          <p:nvPr/>
        </p:nvPicPr>
        <p:blipFill rotWithShape="1">
          <a:blip r:embed="rId3">
            <a:alphaModFix/>
          </a:blip>
          <a:srcRect b="0" l="0" r="0" t="0"/>
          <a:stretch/>
        </p:blipFill>
        <p:spPr>
          <a:xfrm>
            <a:off x="4653567" y="809306"/>
            <a:ext cx="4066607" cy="2500563"/>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1" baseline="0" i="0" lang="tr-TR" sz="3600" u="none" cap="none" strike="noStrike">
                <a:solidFill>
                  <a:schemeClr val="lt1"/>
                </a:solidFill>
                <a:latin typeface="Questrial"/>
                <a:ea typeface="Questrial"/>
                <a:cs typeface="Questrial"/>
                <a:sym typeface="Questrial"/>
              </a:rPr>
              <a:t>FONKSIYON GÖSTERICISI</a:t>
            </a:r>
          </a:p>
        </p:txBody>
      </p:sp>
      <p:sp>
        <p:nvSpPr>
          <p:cNvPr id="384" name="Shape 384"/>
          <p:cNvSpPr txBox="1"/>
          <p:nvPr>
            <p:ph idx="1" type="body"/>
          </p:nvPr>
        </p:nvSpPr>
        <p:spPr>
          <a:xfrm>
            <a:off x="799564" y="692285"/>
            <a:ext cx="10515599" cy="1625913"/>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Bir sınıfın alt metodunu gösteren bir gösterici de tanımlanabilir. </a:t>
            </a:r>
          </a:p>
          <a:p>
            <a:pPr indent="-285750" lvl="0" marL="285750" marR="0" rtl="0" algn="l">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Sınıfın dışından private alandaki metotları gösteren gösterici tanımlanamaz. </a:t>
            </a:r>
          </a:p>
          <a:p>
            <a:pPr indent="-184150" lvl="0" marL="285750" marR="0" rtl="0" algn="l">
              <a:spcBef>
                <a:spcPts val="1000"/>
              </a:spcBef>
              <a:spcAft>
                <a:spcPts val="60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p:txBody>
      </p:sp>
      <p:graphicFrame>
        <p:nvGraphicFramePr>
          <p:cNvPr id="385" name="Shape 385"/>
          <p:cNvGraphicFramePr/>
          <p:nvPr/>
        </p:nvGraphicFramePr>
        <p:xfrm>
          <a:off x="6397939" y="1790164"/>
          <a:ext cx="3000000" cy="3000000"/>
        </p:xfrm>
        <a:graphic>
          <a:graphicData uri="http://schemas.openxmlformats.org/drawingml/2006/table">
            <a:tbl>
              <a:tblPr bandRow="1" firstRow="1">
                <a:noFill/>
                <a:tableStyleId>{E965BE59-BE4C-452A-9FB2-91C5AE2245D4}</a:tableStyleId>
              </a:tblPr>
              <a:tblGrid>
                <a:gridCol w="4755175"/>
              </a:tblGrid>
              <a:tr h="4047825">
                <a:tc>
                  <a:txBody>
                    <a:bodyPr>
                      <a:noAutofit/>
                    </a:bodyPr>
                    <a:lstStyle/>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class Sayi{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private:  int deger;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public: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Sayi(int dgr=0):deger(dgr) {  }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int Deger() { return deger; }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int main()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Sayi *s = new Sayi(25);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int (Sayi::*pdeger)();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pdeger = &amp;Sayi::Deger;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cout&lt;&lt;(s-&gt;*pdeger)();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a:t>
                      </a:r>
                    </a:p>
                  </a:txBody>
                  <a:tcPr marT="45725" marB="45725" marR="91450" marL="91450"/>
                </a:tc>
              </a:tr>
            </a:tbl>
          </a:graphicData>
        </a:graphic>
      </p:graphicFrame>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1" baseline="0" i="0" lang="tr-TR" sz="3600" u="none" cap="none" strike="noStrike">
                <a:solidFill>
                  <a:schemeClr val="lt1"/>
                </a:solidFill>
                <a:latin typeface="Questrial"/>
                <a:ea typeface="Questrial"/>
                <a:cs typeface="Questrial"/>
                <a:sym typeface="Questrial"/>
              </a:rPr>
              <a:t>VOID GÖSTERICISI</a:t>
            </a:r>
          </a:p>
        </p:txBody>
      </p:sp>
      <p:sp>
        <p:nvSpPr>
          <p:cNvPr id="391" name="Shape 391"/>
          <p:cNvSpPr txBox="1"/>
          <p:nvPr>
            <p:ph idx="1" type="body"/>
          </p:nvPr>
        </p:nvSpPr>
        <p:spPr>
          <a:xfrm>
            <a:off x="838200" y="1825625"/>
            <a:ext cx="10515599" cy="279789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Türü olmayan bir göstericidir. </a:t>
            </a:r>
          </a:p>
          <a:p>
            <a:pPr indent="0" lvl="0" marL="0" marR="0" rtl="0" algn="l">
              <a:spcBef>
                <a:spcPts val="1000"/>
              </a:spcBef>
              <a:spcAft>
                <a:spcPts val="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a:p>
            <a:pPr indent="-285750" lvl="0" marL="285750" marR="0" rtl="0" algn="l">
              <a:spcBef>
                <a:spcPts val="1000"/>
              </a:spcBef>
              <a:spcAft>
                <a:spcPts val="60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Göstericinin gösterdiği yer kullanılacağı zaman, derleyicinin o anki hangi tür olduğu bilmesi açısından dönüştürme işlemi uygulanmalıdır.</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1" baseline="0" i="0" lang="tr-TR" sz="3600" u="none" cap="none" strike="noStrike">
                <a:solidFill>
                  <a:schemeClr val="lt1"/>
                </a:solidFill>
                <a:latin typeface="Questrial"/>
                <a:ea typeface="Questrial"/>
                <a:cs typeface="Questrial"/>
                <a:sym typeface="Questrial"/>
              </a:rPr>
              <a:t>VOID GÖSTERICISI</a:t>
            </a:r>
          </a:p>
        </p:txBody>
      </p:sp>
      <p:graphicFrame>
        <p:nvGraphicFramePr>
          <p:cNvPr id="397" name="Shape 397"/>
          <p:cNvGraphicFramePr/>
          <p:nvPr/>
        </p:nvGraphicFramePr>
        <p:xfrm>
          <a:off x="4439632" y="1434778"/>
          <a:ext cx="3000000" cy="3000000"/>
        </p:xfrm>
        <a:graphic>
          <a:graphicData uri="http://schemas.openxmlformats.org/drawingml/2006/table">
            <a:tbl>
              <a:tblPr bandRow="1" firstRow="1">
                <a:noFill/>
                <a:tableStyleId>{4B54C6AE-B7E4-4167-9713-4210DAEBEFA7}</a:tableStyleId>
              </a:tblPr>
              <a:tblGrid>
                <a:gridCol w="5271050"/>
              </a:tblGrid>
              <a:tr h="3052550">
                <a:tc>
                  <a:txBody>
                    <a:bodyPr>
                      <a:noAutofit/>
                    </a:bodyPr>
                    <a:lstStyle/>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int x=100;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float a=12.5;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void* obj; obj=&amp;x;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cout&lt;&lt;*static_cast&lt;int *&gt;(obj)&lt;&lt;endl;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obj=&amp;a;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cout&lt;&lt;*static_cast&lt;float *&gt;(obj)&lt;&lt;endl; </a:t>
                      </a:r>
                    </a:p>
                  </a:txBody>
                  <a:tcPr marT="45725" marB="45725" marR="91450" marL="91450"/>
                </a:tc>
              </a:tr>
            </a:tbl>
          </a:graphicData>
        </a:graphic>
      </p:graphicFrame>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pic>
        <p:nvPicPr>
          <p:cNvPr id="157" name="Shape 157"/>
          <p:cNvPicPr preferRelativeResize="0"/>
          <p:nvPr/>
        </p:nvPicPr>
        <p:blipFill rotWithShape="1">
          <a:blip r:embed="rId3">
            <a:alphaModFix/>
          </a:blip>
          <a:srcRect b="0" l="0" r="0" t="0"/>
          <a:stretch/>
        </p:blipFill>
        <p:spPr>
          <a:xfrm>
            <a:off x="2233611" y="1147762"/>
            <a:ext cx="7724774" cy="4562475"/>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1" baseline="0" i="0" lang="tr-TR" sz="3600" u="none" cap="none" strike="noStrike">
                <a:solidFill>
                  <a:schemeClr val="lt1"/>
                </a:solidFill>
                <a:latin typeface="Questrial"/>
                <a:ea typeface="Questrial"/>
                <a:cs typeface="Questrial"/>
                <a:sym typeface="Questrial"/>
              </a:rPr>
              <a:t>STATIK BELLEK BÖLGESI </a:t>
            </a:r>
          </a:p>
        </p:txBody>
      </p:sp>
      <p:sp>
        <p:nvSpPr>
          <p:cNvPr id="403" name="Shape 403"/>
          <p:cNvSpPr txBox="1"/>
          <p:nvPr>
            <p:ph idx="1" type="body"/>
          </p:nvPr>
        </p:nvSpPr>
        <p:spPr>
          <a:xfrm>
            <a:off x="684212" y="685800"/>
            <a:ext cx="8534399" cy="3615266"/>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Bu bölgede yer alacak değişkenler hangileri olduğu, daha program başlamadan bellidir. </a:t>
            </a:r>
          </a:p>
          <a:p>
            <a:pPr indent="-184150" lvl="0" marL="285750" marR="0" rtl="0" algn="l">
              <a:spcBef>
                <a:spcPts val="1000"/>
              </a:spcBef>
              <a:spcAft>
                <a:spcPts val="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a:p>
            <a:pPr indent="-285750" lvl="0" marL="285750" marR="0" rtl="0" algn="l">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Bu bölgede Global değişkenler, sabitler, static olarak tanımlanmış lokal değişkenler tutulurlar. </a:t>
            </a:r>
          </a:p>
          <a:p>
            <a:pPr indent="-184150" lvl="0" marL="285750" marR="0" rtl="0" algn="l">
              <a:spcBef>
                <a:spcPts val="1000"/>
              </a:spcBef>
              <a:spcAft>
                <a:spcPts val="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a:p>
            <a:pPr indent="-285750" lvl="0" marL="285750" marR="0" rtl="0" algn="l">
              <a:spcBef>
                <a:spcPts val="1000"/>
              </a:spcBef>
              <a:spcAft>
                <a:spcPts val="60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Statik bellek bölgesinde tutulan değişkenler program çalıştığı sürece var olurlar, program sonlandığında bellekten silinirler. </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 name="Shape 407"/>
        <p:cNvGrpSpPr/>
        <p:nvPr/>
      </p:nvGrpSpPr>
      <p:grpSpPr>
        <a:xfrm>
          <a:off x="0" y="0"/>
          <a:ext cx="0" cy="0"/>
          <a:chOff x="0" y="0"/>
          <a:chExt cx="0" cy="0"/>
        </a:xfrm>
      </p:grpSpPr>
      <p:sp>
        <p:nvSpPr>
          <p:cNvPr id="408" name="Shape 408"/>
          <p:cNvSpPr/>
          <p:nvPr/>
        </p:nvSpPr>
        <p:spPr>
          <a:xfrm>
            <a:off x="1197734" y="1856583"/>
            <a:ext cx="10212945"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tr-TR" sz="1800" u="none" cap="none" strike="noStrike">
                <a:solidFill>
                  <a:srgbClr val="000000"/>
                </a:solidFill>
                <a:latin typeface="Calibri"/>
                <a:ea typeface="Calibri"/>
                <a:cs typeface="Calibri"/>
                <a:sym typeface="Calibri"/>
              </a:rPr>
              <a:t>Global değişkenlerin kullanımı (değişip değişmediklerinin kontrolü zor olduğu için) tavsiye </a:t>
            </a:r>
            <a:r>
              <a:rPr b="0" baseline="0" i="0" lang="tr-TR" sz="1800" u="sng" cap="none" strike="noStrike">
                <a:solidFill>
                  <a:srgbClr val="000000"/>
                </a:solidFill>
                <a:latin typeface="Calibri"/>
                <a:ea typeface="Calibri"/>
                <a:cs typeface="Calibri"/>
                <a:sym typeface="Calibri"/>
              </a:rPr>
              <a:t>edilmemektedir</a:t>
            </a:r>
            <a:r>
              <a:rPr b="0" baseline="0" i="0" lang="tr-TR" sz="1800" u="none" cap="none" strike="noStrike">
                <a:solidFill>
                  <a:srgbClr val="000000"/>
                </a:solidFill>
                <a:latin typeface="Calibri"/>
                <a:ea typeface="Calibri"/>
                <a:cs typeface="Calibri"/>
                <a:sym typeface="Calibri"/>
              </a:rPr>
              <a:t>. </a:t>
            </a:r>
          </a:p>
        </p:txBody>
      </p:sp>
      <p:graphicFrame>
        <p:nvGraphicFramePr>
          <p:cNvPr id="409" name="Shape 409"/>
          <p:cNvGraphicFramePr/>
          <p:nvPr/>
        </p:nvGraphicFramePr>
        <p:xfrm>
          <a:off x="3513069" y="2638618"/>
          <a:ext cx="3000000" cy="3000000"/>
        </p:xfrm>
        <a:graphic>
          <a:graphicData uri="http://schemas.openxmlformats.org/drawingml/2006/table">
            <a:tbl>
              <a:tblPr bandRow="1" firstRow="1">
                <a:noFill/>
                <a:tableStyleId>{5A503E82-FA06-4C63-84F4-A7F35414A0EE}</a:tableStyleId>
              </a:tblPr>
              <a:tblGrid>
                <a:gridCol w="3724850"/>
              </a:tblGrid>
              <a:tr h="370850">
                <a:tc>
                  <a:txBody>
                    <a:bodyPr>
                      <a:noAutofit/>
                    </a:bodyPr>
                    <a:lstStyle/>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bool dusman=false; int main(){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if(dusman) FuzeGonder();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None/>
                      </a:pPr>
                      <a:r>
                        <a:t/>
                      </a:r>
                      <a:endParaRPr baseline="0" sz="1800" u="none" cap="none" strike="noStrike"/>
                    </a:p>
                  </a:txBody>
                  <a:tcPr marT="45725" marB="45725" marR="91450" marL="91450"/>
                </a:tc>
              </a:tr>
            </a:tbl>
          </a:graphicData>
        </a:graphic>
      </p:graphicFrame>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3" name="Shape 413"/>
        <p:cNvGrpSpPr/>
        <p:nvPr/>
      </p:nvGrpSpPr>
      <p:grpSpPr>
        <a:xfrm>
          <a:off x="0" y="0"/>
          <a:ext cx="0" cy="0"/>
          <a:chOff x="0" y="0"/>
          <a:chExt cx="0" cy="0"/>
        </a:xfrm>
      </p:grpSpPr>
      <p:sp>
        <p:nvSpPr>
          <p:cNvPr id="414" name="Shape 414"/>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0" baseline="0" i="0" lang="tr-TR" sz="3600" u="none" cap="none" strike="noStrike">
                <a:solidFill>
                  <a:schemeClr val="lt1"/>
                </a:solidFill>
                <a:latin typeface="Questrial"/>
                <a:ea typeface="Questrial"/>
                <a:cs typeface="Questrial"/>
                <a:sym typeface="Questrial"/>
              </a:rPr>
              <a:t>STACK (YIĞIN) BELLEK</a:t>
            </a:r>
          </a:p>
        </p:txBody>
      </p:sp>
      <p:sp>
        <p:nvSpPr>
          <p:cNvPr id="415" name="Shape 415"/>
          <p:cNvSpPr txBox="1"/>
          <p:nvPr>
            <p:ph idx="1" type="body"/>
          </p:nvPr>
        </p:nvSpPr>
        <p:spPr>
          <a:xfrm>
            <a:off x="684212" y="685800"/>
            <a:ext cx="8534399" cy="3615266"/>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 Bu yapıya ilk giren en son çıkar. Bir program çalıştığı sürece genişleyip daralan bitişik bir yapıya sahiptir. </a:t>
            </a:r>
          </a:p>
          <a:p>
            <a:pPr indent="-184150" lvl="0" marL="285750" marR="0" rtl="0" algn="l">
              <a:spcBef>
                <a:spcPts val="1000"/>
              </a:spcBef>
              <a:spcAft>
                <a:spcPts val="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a:p>
            <a:pPr indent="-285750" lvl="0" marL="285750" marR="0" rtl="0" algn="l">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Bu bellek bölgesinde fonksiyon ve metot çağrımları ve bu fonksiyon ve metotların barındırdığı lokal değişkenler bulunur. </a:t>
            </a:r>
          </a:p>
          <a:p>
            <a:pPr indent="-184150" lvl="0" marL="285750" marR="0" rtl="0" algn="l">
              <a:spcBef>
                <a:spcPts val="1000"/>
              </a:spcBef>
              <a:spcAft>
                <a:spcPts val="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a:p>
            <a:pPr indent="-285750" lvl="0" marL="285750" marR="0" rtl="0" algn="l">
              <a:spcBef>
                <a:spcPts val="1000"/>
              </a:spcBef>
              <a:spcAft>
                <a:spcPts val="60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Fonksiyon veya metot çağrılan yere döndüğünde bu fonksiyon veya metodun çalışma anı yığınında ayırmış olduğu yer geri döndürülür. </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pic>
        <p:nvPicPr>
          <p:cNvPr id="420" name="Shape 420"/>
          <p:cNvPicPr preferRelativeResize="0"/>
          <p:nvPr/>
        </p:nvPicPr>
        <p:blipFill rotWithShape="1">
          <a:blip r:embed="rId3">
            <a:alphaModFix/>
          </a:blip>
          <a:srcRect b="0" l="0" r="0" t="0"/>
          <a:stretch/>
        </p:blipFill>
        <p:spPr>
          <a:xfrm>
            <a:off x="2286000" y="776287"/>
            <a:ext cx="7619999" cy="5305425"/>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graphicFrame>
        <p:nvGraphicFramePr>
          <p:cNvPr id="425" name="Shape 425"/>
          <p:cNvGraphicFramePr/>
          <p:nvPr/>
        </p:nvGraphicFramePr>
        <p:xfrm>
          <a:off x="768350" y="796939"/>
          <a:ext cx="3000000" cy="3000000"/>
        </p:xfrm>
        <a:graphic>
          <a:graphicData uri="http://schemas.openxmlformats.org/drawingml/2006/table">
            <a:tbl>
              <a:tblPr bandRow="1" firstRow="1">
                <a:noFill/>
                <a:tableStyleId>{0D8E89F3-7C10-4B6D-9908-75D54A9BB5CD}</a:tableStyleId>
              </a:tblPr>
              <a:tblGrid>
                <a:gridCol w="3224100"/>
                <a:gridCol w="7122025"/>
              </a:tblGrid>
              <a:tr h="5565225">
                <a:tc>
                  <a:txBody>
                    <a:bodyPr>
                      <a:noAutofit/>
                    </a:bodyPr>
                    <a:lstStyle/>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int k,c;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void E(int x){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int y = 2*x;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int z = y + 1;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void F(int a,int b){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int x,y;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c=a*b;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E(c);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int main(){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int s=3,r=4;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k=s+r;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F(s,r);     </a:t>
                      </a:r>
                    </a:p>
                    <a:p>
                      <a:pPr indent="0" lvl="0" marL="0" marR="0" rtl="0" algn="l">
                        <a:spcBef>
                          <a:spcPts val="0"/>
                        </a:spcBef>
                        <a:buSzPct val="25000"/>
                        <a:buNone/>
                      </a:pPr>
                      <a:r>
                        <a:rPr b="1" baseline="0" lang="tr-TR" sz="1800" u="none" cap="none" strike="noStrike">
                          <a:solidFill>
                            <a:schemeClr val="lt1"/>
                          </a:solidFill>
                          <a:latin typeface="Questrial"/>
                          <a:ea typeface="Questrial"/>
                          <a:cs typeface="Questrial"/>
                          <a:sym typeface="Questrial"/>
                        </a:rPr>
                        <a:t>} </a:t>
                      </a:r>
                    </a:p>
                  </a:txBody>
                  <a:tcPr marT="45725" marB="45725" marR="91450" marL="91450"/>
                </a:tc>
                <a:tc>
                  <a:txBody>
                    <a:bodyPr>
                      <a:noAutofit/>
                    </a:bodyPr>
                    <a:lstStyle/>
                    <a:p>
                      <a:pPr indent="0" lvl="0" marL="0" marR="0" rtl="0" algn="l">
                        <a:spcBef>
                          <a:spcPts val="0"/>
                        </a:spcBef>
                        <a:buNone/>
                      </a:pPr>
                      <a:r>
                        <a:t/>
                      </a:r>
                      <a:endParaRPr baseline="0" sz="1800" u="none" cap="none" strike="noStrike"/>
                    </a:p>
                  </a:txBody>
                  <a:tcPr marT="45725" marB="45725" marR="91450" marL="91450"/>
                </a:tc>
              </a:tr>
            </a:tbl>
          </a:graphicData>
        </a:graphic>
      </p:graphicFrame>
      <p:pic>
        <p:nvPicPr>
          <p:cNvPr id="426" name="Shape 426"/>
          <p:cNvPicPr preferRelativeResize="0"/>
          <p:nvPr/>
        </p:nvPicPr>
        <p:blipFill rotWithShape="1">
          <a:blip r:embed="rId3">
            <a:alphaModFix/>
          </a:blip>
          <a:srcRect b="0" l="0" r="0" t="0"/>
          <a:stretch/>
        </p:blipFill>
        <p:spPr>
          <a:xfrm>
            <a:off x="4197171" y="1246567"/>
            <a:ext cx="6605926" cy="3325432"/>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0" baseline="0" i="0" lang="tr-TR" sz="3600" u="none" cap="none" strike="noStrike">
                <a:solidFill>
                  <a:schemeClr val="lt1"/>
                </a:solidFill>
                <a:latin typeface="Questrial"/>
                <a:ea typeface="Questrial"/>
                <a:cs typeface="Questrial"/>
                <a:sym typeface="Questrial"/>
              </a:rPr>
              <a:t>HEAP BELLEK</a:t>
            </a:r>
          </a:p>
        </p:txBody>
      </p:sp>
      <p:sp>
        <p:nvSpPr>
          <p:cNvPr id="432" name="Shape 432"/>
          <p:cNvSpPr txBox="1"/>
          <p:nvPr>
            <p:ph idx="1" type="body"/>
          </p:nvPr>
        </p:nvSpPr>
        <p:spPr>
          <a:xfrm>
            <a:off x="684212" y="685800"/>
            <a:ext cx="8534399" cy="3615266"/>
          </a:xfrm>
          <a:prstGeom prst="rect">
            <a:avLst/>
          </a:prstGeom>
          <a:noFill/>
          <a:ln>
            <a:noFill/>
          </a:ln>
        </p:spPr>
        <p:txBody>
          <a:bodyPr anchorCtr="0" anchor="ctr" bIns="45700" lIns="91425" rIns="91425" tIns="45700">
            <a:noAutofit/>
          </a:bodyPr>
          <a:lstStyle/>
          <a:p>
            <a:pPr indent="-285750" lvl="0" marL="285750" marR="0" rtl="0" algn="l">
              <a:lnSpc>
                <a:spcPct val="90000"/>
              </a:lnSpc>
              <a:spcBef>
                <a:spcPts val="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C ve C++ gibi dillerde bu bölgenin kontrolü programcıya bırakılmıştır.</a:t>
            </a:r>
          </a:p>
          <a:p>
            <a:pPr indent="-184150" lvl="0" marL="285750" marR="0" rtl="0" algn="l">
              <a:lnSpc>
                <a:spcPct val="90000"/>
              </a:lnSpc>
              <a:spcBef>
                <a:spcPts val="1000"/>
              </a:spcBef>
              <a:spcAft>
                <a:spcPts val="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a:p>
            <a:pPr indent="-285750" lvl="0" marL="285750" marR="0" rtl="0" algn="l">
              <a:lnSpc>
                <a:spcPct val="90000"/>
              </a:lnSpc>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Bu bölgeye duyulan ihtiyacın nedeni, dinamik oluşturulan yapıların boyutları değişken olacak ve çalışma anında belirlenecektir. </a:t>
            </a:r>
          </a:p>
          <a:p>
            <a:pPr indent="-184150" lvl="0" marL="285750" marR="0" rtl="0" algn="l">
              <a:lnSpc>
                <a:spcPct val="90000"/>
              </a:lnSpc>
              <a:spcBef>
                <a:spcPts val="1000"/>
              </a:spcBef>
              <a:spcAft>
                <a:spcPts val="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a:p>
            <a:pPr indent="-285750" lvl="0" marL="285750" marR="0" rtl="0" algn="l">
              <a:lnSpc>
                <a:spcPct val="90000"/>
              </a:lnSpc>
              <a:spcBef>
                <a:spcPts val="1000"/>
              </a:spcBef>
              <a:spcAft>
                <a:spcPts val="60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Bu bellek bölgesinde tutulan bir değerin adı yoktur yani anonimdir ve ancak değerin bulunduğu adresi gösterecek bir gösterici yardımıyla erişilebilir.  </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0" baseline="0" i="0" lang="tr-TR" sz="3600" u="none" cap="none" strike="noStrike">
                <a:solidFill>
                  <a:schemeClr val="lt1"/>
                </a:solidFill>
                <a:latin typeface="Questrial"/>
                <a:ea typeface="Questrial"/>
                <a:cs typeface="Questrial"/>
                <a:sym typeface="Questrial"/>
              </a:rPr>
              <a:t>NEW OPERATÖRÜ</a:t>
            </a:r>
          </a:p>
        </p:txBody>
      </p:sp>
      <p:sp>
        <p:nvSpPr>
          <p:cNvPr id="438" name="Shape 438"/>
          <p:cNvSpPr txBox="1"/>
          <p:nvPr>
            <p:ph idx="1" type="body"/>
          </p:nvPr>
        </p:nvSpPr>
        <p:spPr>
          <a:xfrm>
            <a:off x="684212" y="685800"/>
            <a:ext cx="8534399" cy="3615266"/>
          </a:xfrm>
          <a:prstGeom prst="rect">
            <a:avLst/>
          </a:prstGeom>
          <a:noFill/>
          <a:ln>
            <a:noFill/>
          </a:ln>
        </p:spPr>
        <p:txBody>
          <a:bodyPr anchorCtr="0" anchor="ctr" bIns="45700" lIns="91425" rIns="91425" tIns="45700">
            <a:noAutofit/>
          </a:bodyPr>
          <a:lstStyle/>
          <a:p>
            <a:pPr indent="-285750" lvl="0" marL="285750" marR="0" rtl="0" algn="l">
              <a:lnSpc>
                <a:spcPct val="90000"/>
              </a:lnSpc>
              <a:spcBef>
                <a:spcPts val="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Heap bellek bölgesinde C++ programlama dilinde bir yer ayırmak için new operatörü kullanılır. </a:t>
            </a:r>
          </a:p>
          <a:p>
            <a:pPr indent="-184150" lvl="0" marL="285750" marR="0" rtl="0" algn="l">
              <a:lnSpc>
                <a:spcPct val="90000"/>
              </a:lnSpc>
              <a:spcBef>
                <a:spcPts val="1000"/>
              </a:spcBef>
              <a:spcAft>
                <a:spcPts val="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a:p>
            <a:pPr indent="-184150" lvl="0" marL="285750" marR="0" rtl="0" algn="l">
              <a:lnSpc>
                <a:spcPct val="90000"/>
              </a:lnSpc>
              <a:spcBef>
                <a:spcPts val="1000"/>
              </a:spcBef>
              <a:spcAft>
                <a:spcPts val="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a:p>
            <a:pPr indent="-285750" lvl="0" marL="285750" marR="0" rtl="0" algn="l">
              <a:lnSpc>
                <a:spcPct val="90000"/>
              </a:lnSpc>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 </a:t>
            </a:r>
          </a:p>
          <a:p>
            <a:pPr indent="-285750" lvl="0" marL="285750" marR="0" rtl="0" algn="l">
              <a:lnSpc>
                <a:spcPct val="90000"/>
              </a:lnSpc>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 </a:t>
            </a:r>
          </a:p>
          <a:p>
            <a:pPr indent="-285750" lvl="0" marL="285750" marR="0" rtl="0" algn="l">
              <a:lnSpc>
                <a:spcPct val="90000"/>
              </a:lnSpc>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Bu bölgede ayrılan yer işi bittiğinde belleğe geri verilmelidir. </a:t>
            </a:r>
          </a:p>
          <a:p>
            <a:pPr indent="-285750" lvl="0" marL="285750" marR="0" rtl="0" algn="l">
              <a:lnSpc>
                <a:spcPct val="90000"/>
              </a:lnSpc>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Bu bölgenin kontrolü programcıda olduğu için eğer geri döndürülmez ise çöp dediğimiz durum oluşur.   </a:t>
            </a:r>
          </a:p>
          <a:p>
            <a:pPr indent="-184150" lvl="0" marL="285750" marR="0" rtl="0" algn="l">
              <a:lnSpc>
                <a:spcPct val="90000"/>
              </a:lnSpc>
              <a:spcBef>
                <a:spcPts val="1000"/>
              </a:spcBef>
              <a:spcAft>
                <a:spcPts val="60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p:txBody>
      </p:sp>
      <p:pic>
        <p:nvPicPr>
          <p:cNvPr id="439" name="Shape 439"/>
          <p:cNvPicPr preferRelativeResize="0"/>
          <p:nvPr/>
        </p:nvPicPr>
        <p:blipFill rotWithShape="1">
          <a:blip r:embed="rId3">
            <a:alphaModFix/>
          </a:blip>
          <a:srcRect b="0" l="0" r="0" t="0"/>
          <a:stretch/>
        </p:blipFill>
        <p:spPr>
          <a:xfrm>
            <a:off x="4043830" y="1208412"/>
            <a:ext cx="2483173" cy="528031"/>
          </a:xfrm>
          <a:prstGeom prst="rect">
            <a:avLst/>
          </a:prstGeom>
          <a:noFill/>
          <a:ln>
            <a:noFill/>
          </a:ln>
        </p:spPr>
      </p:pic>
      <p:pic>
        <p:nvPicPr>
          <p:cNvPr id="440" name="Shape 440"/>
          <p:cNvPicPr preferRelativeResize="0"/>
          <p:nvPr/>
        </p:nvPicPr>
        <p:blipFill rotWithShape="1">
          <a:blip r:embed="rId4">
            <a:alphaModFix/>
          </a:blip>
          <a:srcRect b="0" l="0" r="0" t="0"/>
          <a:stretch/>
        </p:blipFill>
        <p:spPr>
          <a:xfrm>
            <a:off x="1173720" y="2083978"/>
            <a:ext cx="9950237" cy="350155"/>
          </a:xfrm>
          <a:prstGeom prst="rect">
            <a:avLst/>
          </a:prstGeom>
          <a:noFill/>
          <a:ln>
            <a:noFill/>
          </a:ln>
        </p:spPr>
      </p:pic>
      <p:pic>
        <p:nvPicPr>
          <p:cNvPr id="441" name="Shape 441"/>
          <p:cNvPicPr preferRelativeResize="0"/>
          <p:nvPr/>
        </p:nvPicPr>
        <p:blipFill rotWithShape="1">
          <a:blip r:embed="rId5">
            <a:alphaModFix/>
          </a:blip>
          <a:srcRect b="0" l="0" r="0" t="0"/>
          <a:stretch/>
        </p:blipFill>
        <p:spPr>
          <a:xfrm>
            <a:off x="1173720" y="2486925"/>
            <a:ext cx="9950237" cy="352084"/>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sp>
        <p:nvSpPr>
          <p:cNvPr id="446" name="Shape 446"/>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0" baseline="0" i="0" lang="tr-TR" sz="3600" u="none" cap="none" strike="noStrike">
                <a:solidFill>
                  <a:schemeClr val="lt1"/>
                </a:solidFill>
                <a:latin typeface="Questrial"/>
                <a:ea typeface="Questrial"/>
                <a:cs typeface="Questrial"/>
                <a:sym typeface="Questrial"/>
              </a:rPr>
              <a:t>NEW OPERATÖRÜ</a:t>
            </a:r>
          </a:p>
        </p:txBody>
      </p:sp>
      <p:sp>
        <p:nvSpPr>
          <p:cNvPr id="447" name="Shape 447"/>
          <p:cNvSpPr txBox="1"/>
          <p:nvPr>
            <p:ph idx="1" type="body"/>
          </p:nvPr>
        </p:nvSpPr>
        <p:spPr>
          <a:xfrm>
            <a:off x="838200" y="1825625"/>
            <a:ext cx="7378520" cy="4351338"/>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Heap bellekte istenilen veri türü için yer ayrılabilir. </a:t>
            </a:r>
          </a:p>
          <a:p>
            <a:pPr indent="-184150" lvl="0" marL="285750" marR="0" rtl="0" algn="l">
              <a:spcBef>
                <a:spcPts val="1000"/>
              </a:spcBef>
              <a:spcAft>
                <a:spcPts val="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a:p>
            <a:pPr indent="-285750" lvl="0" marL="285750" marR="0" rtl="0" algn="l">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Heap bellekte kullanılmayan alanın serbest bırakılması gerekir. Serbest bırakma işlemi delete komutu ile gerçekleştirilir.</a:t>
            </a:r>
          </a:p>
          <a:p>
            <a:pPr indent="-184150" lvl="0" marL="285750" marR="0" rtl="0" algn="l">
              <a:spcBef>
                <a:spcPts val="1000"/>
              </a:spcBef>
              <a:spcAft>
                <a:spcPts val="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a:p>
            <a:pPr indent="-285750" lvl="0" marL="285750" marR="0" rtl="0" algn="l">
              <a:spcBef>
                <a:spcPts val="1000"/>
              </a:spcBef>
              <a:spcAft>
                <a:spcPts val="0"/>
              </a:spcAft>
              <a:buClr>
                <a:schemeClr val="lt1"/>
              </a:buClr>
              <a:buSzPct val="80000"/>
              <a:buFont typeface="Noto Symbol"/>
              <a:buChar char=""/>
            </a:pPr>
            <a:r>
              <a:rPr b="0" baseline="0" i="0" lang="tr-TR" sz="2000" u="none" cap="none" strike="noStrike">
                <a:solidFill>
                  <a:srgbClr val="0F486F"/>
                </a:solidFill>
                <a:latin typeface="Questrial"/>
                <a:ea typeface="Questrial"/>
                <a:cs typeface="Questrial"/>
                <a:sym typeface="Questrial"/>
              </a:rPr>
              <a:t>Bu bölgenin kontrolü programcıda olduğu için eğer geri döndürülmez ise çöp dediğimiz durum oluşur.   </a:t>
            </a:r>
          </a:p>
          <a:p>
            <a:pPr indent="-184150" lvl="0" marL="285750" marR="0" rtl="0" algn="l">
              <a:spcBef>
                <a:spcPts val="1000"/>
              </a:spcBef>
              <a:spcAft>
                <a:spcPts val="600"/>
              </a:spcAft>
              <a:buClr>
                <a:schemeClr val="lt1"/>
              </a:buClr>
              <a:buFont typeface="Noto Symbol"/>
              <a:buNone/>
            </a:pPr>
            <a:r>
              <a:t/>
            </a:r>
            <a:endParaRPr b="0" baseline="0" i="0" sz="2000" u="none" cap="none" strike="noStrike">
              <a:solidFill>
                <a:srgbClr val="0F486F"/>
              </a:solidFill>
              <a:latin typeface="Questrial"/>
              <a:ea typeface="Questrial"/>
              <a:cs typeface="Questrial"/>
              <a:sym typeface="Questrial"/>
            </a:endParaRPr>
          </a:p>
        </p:txBody>
      </p:sp>
      <p:graphicFrame>
        <p:nvGraphicFramePr>
          <p:cNvPr id="448" name="Shape 448"/>
          <p:cNvGraphicFramePr/>
          <p:nvPr/>
        </p:nvGraphicFramePr>
        <p:xfrm>
          <a:off x="7456865" y="1825625"/>
          <a:ext cx="3000000" cy="3000000"/>
        </p:xfrm>
        <a:graphic>
          <a:graphicData uri="http://schemas.openxmlformats.org/drawingml/2006/table">
            <a:tbl>
              <a:tblPr bandRow="1" firstRow="1">
                <a:noFill/>
                <a:tableStyleId>{E86B1D8A-0B94-41C3-A34C-2D643F9C1752}</a:tableStyleId>
              </a:tblPr>
              <a:tblGrid>
                <a:gridCol w="3433300"/>
              </a:tblGrid>
              <a:tr h="370850">
                <a:tc>
                  <a:txBody>
                    <a:bodyPr>
                      <a:noAutofit/>
                    </a:bodyPr>
                    <a:lstStyle/>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class Sayi{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           private: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              int deger;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           public: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              Sayi():deger(0) {  }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0" baseline="0" lang="tr-TR" sz="2000" u="none" cap="none" strike="noStrike">
                          <a:solidFill>
                            <a:schemeClr val="lt1"/>
                          </a:solidFill>
                          <a:latin typeface="Questrial"/>
                          <a:ea typeface="Questrial"/>
                          <a:cs typeface="Questrial"/>
                          <a:sym typeface="Questrial"/>
                        </a:rPr>
                        <a:t>Sayi *s = new Sayi(); </a:t>
                      </a:r>
                    </a:p>
                  </a:txBody>
                  <a:tcPr marT="45725" marB="45725" marR="91450" marL="91450"/>
                </a:tc>
              </a:tr>
            </a:tbl>
          </a:graphicData>
        </a:graphic>
      </p:graphicFrame>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x="0" y="0"/>
          <a:ext cx="0" cy="0"/>
          <a:chOff x="0" y="0"/>
          <a:chExt cx="0" cy="0"/>
        </a:xfrm>
      </p:grpSpPr>
      <p:sp>
        <p:nvSpPr>
          <p:cNvPr id="453" name="Shape 453"/>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0" baseline="0" i="0" lang="tr-TR" sz="3600" u="none" cap="none" strike="noStrike">
                <a:solidFill>
                  <a:schemeClr val="lt1"/>
                </a:solidFill>
                <a:latin typeface="Questrial"/>
                <a:ea typeface="Questrial"/>
                <a:cs typeface="Questrial"/>
                <a:sym typeface="Questrial"/>
              </a:rPr>
              <a:t>NEW OPERATÖRÜ</a:t>
            </a:r>
          </a:p>
        </p:txBody>
      </p:sp>
      <p:graphicFrame>
        <p:nvGraphicFramePr>
          <p:cNvPr id="454" name="Shape 454"/>
          <p:cNvGraphicFramePr/>
          <p:nvPr/>
        </p:nvGraphicFramePr>
        <p:xfrm>
          <a:off x="1645633" y="1917400"/>
          <a:ext cx="3000000" cy="3000000"/>
        </p:xfrm>
        <a:graphic>
          <a:graphicData uri="http://schemas.openxmlformats.org/drawingml/2006/table">
            <a:tbl>
              <a:tblPr bandRow="1" firstRow="1">
                <a:noFill/>
                <a:tableStyleId>{F912FF7D-A7CE-438A-9C49-DEF9E5F81B21}</a:tableStyleId>
              </a:tblPr>
              <a:tblGrid>
                <a:gridCol w="4064000"/>
                <a:gridCol w="4064000"/>
              </a:tblGrid>
              <a:tr h="2397025">
                <a:tc>
                  <a:txBody>
                    <a:bodyPr>
                      <a:noAutofit/>
                    </a:bodyPr>
                    <a:lstStyle/>
                    <a:p>
                      <a:pPr indent="0" lvl="0" marL="0" marR="0" rtl="0" algn="l">
                        <a:spcBef>
                          <a:spcPts val="0"/>
                        </a:spcBef>
                        <a:buSzPct val="25000"/>
                        <a:buNone/>
                      </a:pPr>
                      <a:r>
                        <a:rPr b="0" baseline="0" lang="tr-TR" sz="2400" u="none" cap="none" strike="noStrike">
                          <a:solidFill>
                            <a:schemeClr val="lt1"/>
                          </a:solidFill>
                          <a:latin typeface="Questrial"/>
                          <a:ea typeface="Questrial"/>
                          <a:cs typeface="Questrial"/>
                          <a:sym typeface="Questrial"/>
                        </a:rPr>
                        <a:t>for(int i=0;i&lt;10;i++){   </a:t>
                      </a:r>
                    </a:p>
                    <a:p>
                      <a:pPr indent="0" lvl="0" marL="0" marR="0" rtl="0" algn="l">
                        <a:spcBef>
                          <a:spcPts val="0"/>
                        </a:spcBef>
                        <a:buSzPct val="25000"/>
                        <a:buNone/>
                      </a:pPr>
                      <a:r>
                        <a:rPr b="0" baseline="0" lang="tr-TR" sz="2400" u="none" cap="none" strike="noStrike">
                          <a:solidFill>
                            <a:schemeClr val="lt1"/>
                          </a:solidFill>
                          <a:latin typeface="Questrial"/>
                          <a:ea typeface="Questrial"/>
                          <a:cs typeface="Questrial"/>
                          <a:sym typeface="Questrial"/>
                        </a:rPr>
                        <a:t>Sayi *s = new Sayi(125);   </a:t>
                      </a:r>
                    </a:p>
                    <a:p>
                      <a:pPr indent="0" lvl="0" marL="0" marR="0" rtl="0" algn="l">
                        <a:spcBef>
                          <a:spcPts val="0"/>
                        </a:spcBef>
                        <a:buSzPct val="25000"/>
                        <a:buNone/>
                      </a:pPr>
                      <a:r>
                        <a:rPr b="0" baseline="0" lang="tr-TR" sz="2400" u="none" cap="none" strike="noStrike">
                          <a:solidFill>
                            <a:schemeClr val="lt1"/>
                          </a:solidFill>
                          <a:latin typeface="Questrial"/>
                          <a:ea typeface="Questrial"/>
                          <a:cs typeface="Questrial"/>
                          <a:sym typeface="Questrial"/>
                        </a:rPr>
                        <a:t>cout&lt;&lt;s&lt;&lt;endl; </a:t>
                      </a:r>
                    </a:p>
                    <a:p>
                      <a:pPr indent="0" lvl="0" marL="0" marR="0" rtl="0" algn="l">
                        <a:spcBef>
                          <a:spcPts val="0"/>
                        </a:spcBef>
                        <a:buSzPct val="25000"/>
                        <a:buNone/>
                      </a:pPr>
                      <a:r>
                        <a:rPr b="0" baseline="0" lang="tr-TR" sz="2400" u="none" cap="none" strike="noStrike">
                          <a:solidFill>
                            <a:schemeClr val="lt1"/>
                          </a:solidFill>
                          <a:latin typeface="Questrial"/>
                          <a:ea typeface="Questrial"/>
                          <a:cs typeface="Questrial"/>
                          <a:sym typeface="Questrial"/>
                        </a:rPr>
                        <a:t>} </a:t>
                      </a:r>
                    </a:p>
                  </a:txBody>
                  <a:tcPr marT="45725" marB="45725" marR="91450" marL="91450"/>
                </a:tc>
                <a:tc>
                  <a:txBody>
                    <a:bodyPr>
                      <a:noAutofit/>
                    </a:bodyPr>
                    <a:lstStyle/>
                    <a:p>
                      <a:pPr indent="0" lvl="0" marL="0" marR="0" rtl="0" algn="l">
                        <a:spcBef>
                          <a:spcPts val="0"/>
                        </a:spcBef>
                        <a:buNone/>
                      </a:pPr>
                      <a:r>
                        <a:t/>
                      </a:r>
                      <a:endParaRPr baseline="0" sz="1800" u="none" cap="none" strike="noStrike"/>
                    </a:p>
                  </a:txBody>
                  <a:tcPr marT="45725" marB="45725" marR="91450" marL="91450"/>
                </a:tc>
              </a:tr>
              <a:tr h="2168050">
                <a:tc>
                  <a:txBody>
                    <a:bodyPr>
                      <a:noAutofit/>
                    </a:bodyPr>
                    <a:lstStyle/>
                    <a:p>
                      <a:pPr indent="0" lvl="0" marL="0" marR="0" rtl="0" algn="l">
                        <a:spcBef>
                          <a:spcPts val="0"/>
                        </a:spcBef>
                        <a:buSzPct val="25000"/>
                        <a:buNone/>
                      </a:pPr>
                      <a:r>
                        <a:rPr baseline="0" lang="tr-TR" sz="2400" u="none" cap="none" strike="noStrike">
                          <a:solidFill>
                            <a:schemeClr val="dk1"/>
                          </a:solidFill>
                          <a:latin typeface="Questrial"/>
                          <a:ea typeface="Questrial"/>
                          <a:cs typeface="Questrial"/>
                          <a:sym typeface="Questrial"/>
                        </a:rPr>
                        <a:t>for(int i=0;i&lt;10;i++){   </a:t>
                      </a:r>
                    </a:p>
                    <a:p>
                      <a:pPr indent="0" lvl="0" marL="0" marR="0" rtl="0" algn="l">
                        <a:spcBef>
                          <a:spcPts val="0"/>
                        </a:spcBef>
                        <a:buSzPct val="25000"/>
                        <a:buNone/>
                      </a:pPr>
                      <a:r>
                        <a:rPr baseline="0" lang="tr-TR" sz="2400" u="none" cap="none" strike="noStrike">
                          <a:solidFill>
                            <a:schemeClr val="dk1"/>
                          </a:solidFill>
                          <a:latin typeface="Questrial"/>
                          <a:ea typeface="Questrial"/>
                          <a:cs typeface="Questrial"/>
                          <a:sym typeface="Questrial"/>
                        </a:rPr>
                        <a:t>Sayi *s = new Sayi(125);   </a:t>
                      </a:r>
                    </a:p>
                    <a:p>
                      <a:pPr indent="0" lvl="0" marL="0" marR="0" rtl="0" algn="l">
                        <a:spcBef>
                          <a:spcPts val="0"/>
                        </a:spcBef>
                        <a:buSzPct val="25000"/>
                        <a:buNone/>
                      </a:pPr>
                      <a:r>
                        <a:rPr baseline="0" lang="tr-TR" sz="2400" u="none" cap="none" strike="noStrike">
                          <a:solidFill>
                            <a:schemeClr val="dk1"/>
                          </a:solidFill>
                          <a:latin typeface="Questrial"/>
                          <a:ea typeface="Questrial"/>
                          <a:cs typeface="Questrial"/>
                          <a:sym typeface="Questrial"/>
                        </a:rPr>
                        <a:t>cout&lt;&lt;s&lt;&lt;endl; </a:t>
                      </a:r>
                    </a:p>
                    <a:p>
                      <a:pPr indent="0" lvl="0" marL="0" marR="0" rtl="0" algn="l">
                        <a:spcBef>
                          <a:spcPts val="0"/>
                        </a:spcBef>
                        <a:buSzPct val="25000"/>
                        <a:buNone/>
                      </a:pPr>
                      <a:r>
                        <a:rPr baseline="0" lang="tr-TR" sz="2400" u="none" cap="none" strike="noStrike">
                          <a:solidFill>
                            <a:schemeClr val="dk1"/>
                          </a:solidFill>
                          <a:latin typeface="Questrial"/>
                          <a:ea typeface="Questrial"/>
                          <a:cs typeface="Questrial"/>
                          <a:sym typeface="Questrial"/>
                        </a:rPr>
                        <a:t>delete s; </a:t>
                      </a:r>
                    </a:p>
                    <a:p>
                      <a:pPr indent="0" lvl="0" marL="0" marR="0" rtl="0" algn="l">
                        <a:spcBef>
                          <a:spcPts val="0"/>
                        </a:spcBef>
                        <a:buSzPct val="25000"/>
                        <a:buNone/>
                      </a:pPr>
                      <a:r>
                        <a:rPr baseline="0" lang="tr-TR" sz="2400" u="none" cap="none" strike="noStrike">
                          <a:solidFill>
                            <a:schemeClr val="dk1"/>
                          </a:solidFill>
                          <a:latin typeface="Questrial"/>
                          <a:ea typeface="Questrial"/>
                          <a:cs typeface="Questrial"/>
                          <a:sym typeface="Questrial"/>
                        </a:rPr>
                        <a:t>} </a:t>
                      </a:r>
                    </a:p>
                  </a:txBody>
                  <a:tcPr marT="45725" marB="45725" marR="91450" marL="91450"/>
                </a:tc>
                <a:tc>
                  <a:txBody>
                    <a:bodyPr>
                      <a:noAutofit/>
                    </a:bodyPr>
                    <a:lstStyle/>
                    <a:p>
                      <a:pPr indent="0" lvl="0" marL="0" marR="0" rtl="0" algn="l">
                        <a:spcBef>
                          <a:spcPts val="0"/>
                        </a:spcBef>
                        <a:buNone/>
                      </a:pPr>
                      <a:r>
                        <a:t/>
                      </a:r>
                      <a:endParaRPr baseline="0" sz="1800" u="none" cap="none" strike="noStrike"/>
                    </a:p>
                  </a:txBody>
                  <a:tcPr marT="45725" marB="45725" marR="91450" marL="91450"/>
                </a:tc>
              </a:tr>
            </a:tbl>
          </a:graphicData>
        </a:graphic>
      </p:graphicFrame>
      <p:pic>
        <p:nvPicPr>
          <p:cNvPr id="455" name="Shape 455"/>
          <p:cNvPicPr preferRelativeResize="0"/>
          <p:nvPr/>
        </p:nvPicPr>
        <p:blipFill rotWithShape="1">
          <a:blip r:embed="rId3">
            <a:alphaModFix/>
          </a:blip>
          <a:srcRect b="0" l="0" r="0" t="0"/>
          <a:stretch/>
        </p:blipFill>
        <p:spPr>
          <a:xfrm>
            <a:off x="5790921" y="2021761"/>
            <a:ext cx="1073516" cy="2138113"/>
          </a:xfrm>
          <a:prstGeom prst="rect">
            <a:avLst/>
          </a:prstGeom>
          <a:noFill/>
          <a:ln>
            <a:noFill/>
          </a:ln>
        </p:spPr>
      </p:pic>
      <p:pic>
        <p:nvPicPr>
          <p:cNvPr id="456" name="Shape 456"/>
          <p:cNvPicPr preferRelativeResize="0"/>
          <p:nvPr/>
        </p:nvPicPr>
        <p:blipFill rotWithShape="1">
          <a:blip r:embed="rId4">
            <a:alphaModFix/>
          </a:blip>
          <a:srcRect b="0" l="0" r="0" t="0"/>
          <a:stretch/>
        </p:blipFill>
        <p:spPr>
          <a:xfrm>
            <a:off x="5790921" y="4388439"/>
            <a:ext cx="1073516" cy="1909329"/>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0" baseline="0" i="0" lang="tr-TR" sz="3600" u="none" cap="none" strike="noStrike">
                <a:solidFill>
                  <a:schemeClr val="lt1"/>
                </a:solidFill>
                <a:latin typeface="Questrial"/>
                <a:ea typeface="Questrial"/>
                <a:cs typeface="Questrial"/>
                <a:sym typeface="Questrial"/>
              </a:rPr>
              <a:t>SALLANAN GÖSTERICILER (DANGLING POINTERS)</a:t>
            </a:r>
          </a:p>
        </p:txBody>
      </p:sp>
      <p:sp>
        <p:nvSpPr>
          <p:cNvPr id="462" name="Shape 462"/>
          <p:cNvSpPr/>
          <p:nvPr/>
        </p:nvSpPr>
        <p:spPr>
          <a:xfrm>
            <a:off x="763997" y="288530"/>
            <a:ext cx="10327782"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tr-TR" sz="2400" u="none" cap="none" strike="noStrike">
                <a:solidFill>
                  <a:srgbClr val="000000"/>
                </a:solidFill>
                <a:latin typeface="Calibri"/>
                <a:ea typeface="Calibri"/>
                <a:cs typeface="Calibri"/>
                <a:sym typeface="Calibri"/>
              </a:rPr>
              <a:t>Eğer bir gösterici daha önce belleğe geri döndürülmüş bir adresi tutuyorsa bu göstericiye sallanan gösterici denir. Sallanan göstericiler tehlikeli sonuçlara sebep olabilirler. </a:t>
            </a:r>
          </a:p>
        </p:txBody>
      </p:sp>
      <p:grpSp>
        <p:nvGrpSpPr>
          <p:cNvPr id="463" name="Shape 463"/>
          <p:cNvGrpSpPr/>
          <p:nvPr/>
        </p:nvGrpSpPr>
        <p:grpSpPr>
          <a:xfrm>
            <a:off x="2183794" y="1363942"/>
            <a:ext cx="7034816" cy="3876922"/>
            <a:chOff x="0" y="0"/>
            <a:chExt cx="4887955" cy="2965216"/>
          </a:xfrm>
        </p:grpSpPr>
        <p:sp>
          <p:nvSpPr>
            <p:cNvPr id="464" name="Shape 464"/>
            <p:cNvSpPr/>
            <p:nvPr/>
          </p:nvSpPr>
          <p:spPr>
            <a:xfrm>
              <a:off x="4280407" y="2490342"/>
              <a:ext cx="42142" cy="189937"/>
            </a:xfrm>
            <a:prstGeom prst="rect">
              <a:avLst/>
            </a:prstGeom>
            <a:noFill/>
            <a:ln>
              <a:noFill/>
            </a:ln>
          </p:spPr>
          <p:txBody>
            <a:bodyPr anchorCtr="0" anchor="t" bIns="0" lIns="0" rIns="0" tIns="0">
              <a:noAutofit/>
            </a:bodyPr>
            <a:lstStyle/>
            <a:p>
              <a:pPr indent="-6350" lvl="0" marL="6350" marR="33020" rtl="0" algn="l">
                <a:lnSpc>
                  <a:spcPct val="107000"/>
                </a:lnSpc>
                <a:spcBef>
                  <a:spcPts val="0"/>
                </a:spcBef>
                <a:spcAft>
                  <a:spcPts val="800"/>
                </a:spcAft>
                <a:buSzPct val="25000"/>
                <a:buNone/>
              </a:pPr>
              <a:r>
                <a:rPr b="0" baseline="0" i="0" lang="tr-TR" sz="1100" u="none" cap="none" strike="noStrike">
                  <a:solidFill>
                    <a:srgbClr val="000000"/>
                  </a:solidFill>
                  <a:latin typeface="Calibri"/>
                  <a:ea typeface="Calibri"/>
                  <a:cs typeface="Calibri"/>
                  <a:sym typeface="Calibri"/>
                </a:rPr>
                <a:t> </a:t>
              </a:r>
            </a:p>
          </p:txBody>
        </p:sp>
        <p:sp>
          <p:nvSpPr>
            <p:cNvPr id="465" name="Shape 465"/>
            <p:cNvSpPr/>
            <p:nvPr/>
          </p:nvSpPr>
          <p:spPr>
            <a:xfrm>
              <a:off x="0" y="2775280"/>
              <a:ext cx="3655501" cy="189936"/>
            </a:xfrm>
            <a:prstGeom prst="rect">
              <a:avLst/>
            </a:prstGeom>
            <a:noFill/>
            <a:ln>
              <a:noFill/>
            </a:ln>
          </p:spPr>
          <p:txBody>
            <a:bodyPr anchorCtr="0" anchor="t" bIns="0" lIns="0" rIns="0" tIns="0">
              <a:noAutofit/>
            </a:bodyPr>
            <a:lstStyle/>
            <a:p>
              <a:pPr indent="-6350" lvl="0" marL="6350" marR="33020" rtl="0" algn="l">
                <a:lnSpc>
                  <a:spcPct val="107000"/>
                </a:lnSpc>
                <a:spcBef>
                  <a:spcPts val="0"/>
                </a:spcBef>
                <a:spcAft>
                  <a:spcPts val="800"/>
                </a:spcAft>
                <a:buSzPct val="25000"/>
                <a:buNone/>
              </a:pPr>
              <a:r>
                <a:rPr b="1" baseline="0" i="0" lang="tr-TR" sz="1100" u="none" cap="none" strike="noStrike">
                  <a:solidFill>
                    <a:srgbClr val="000000"/>
                  </a:solidFill>
                  <a:latin typeface="Calibri"/>
                  <a:ea typeface="Calibri"/>
                  <a:cs typeface="Calibri"/>
                  <a:sym typeface="Calibri"/>
                </a:rPr>
                <a:t>                                                                                       </a:t>
              </a:r>
            </a:p>
          </p:txBody>
        </p:sp>
        <p:sp>
          <p:nvSpPr>
            <p:cNvPr id="466" name="Shape 466"/>
            <p:cNvSpPr/>
            <p:nvPr/>
          </p:nvSpPr>
          <p:spPr>
            <a:xfrm>
              <a:off x="2749931" y="2775280"/>
              <a:ext cx="1974227" cy="189936"/>
            </a:xfrm>
            <a:prstGeom prst="rect">
              <a:avLst/>
            </a:prstGeom>
            <a:noFill/>
            <a:ln>
              <a:noFill/>
            </a:ln>
          </p:spPr>
          <p:txBody>
            <a:bodyPr anchorCtr="0" anchor="t" bIns="0" lIns="0" rIns="0" tIns="0">
              <a:noAutofit/>
            </a:bodyPr>
            <a:lstStyle/>
            <a:p>
              <a:pPr indent="-6350" lvl="0" marL="6350" marR="33020" rtl="0" algn="l">
                <a:lnSpc>
                  <a:spcPct val="107000"/>
                </a:lnSpc>
                <a:spcBef>
                  <a:spcPts val="0"/>
                </a:spcBef>
                <a:spcAft>
                  <a:spcPts val="800"/>
                </a:spcAft>
                <a:buSzPct val="25000"/>
                <a:buNone/>
              </a:pPr>
              <a:r>
                <a:rPr b="1" baseline="0" i="0" lang="tr-TR" sz="1100" u="none" cap="none" strike="noStrike">
                  <a:solidFill>
                    <a:srgbClr val="000000"/>
                  </a:solidFill>
                  <a:latin typeface="Calibri"/>
                  <a:ea typeface="Calibri"/>
                  <a:cs typeface="Calibri"/>
                  <a:sym typeface="Calibri"/>
                </a:rPr>
                <a:t>                                               </a:t>
              </a:r>
            </a:p>
          </p:txBody>
        </p:sp>
        <p:sp>
          <p:nvSpPr>
            <p:cNvPr id="467" name="Shape 467"/>
            <p:cNvSpPr/>
            <p:nvPr/>
          </p:nvSpPr>
          <p:spPr>
            <a:xfrm>
              <a:off x="4845812" y="2775280"/>
              <a:ext cx="42142" cy="189936"/>
            </a:xfrm>
            <a:prstGeom prst="rect">
              <a:avLst/>
            </a:prstGeom>
            <a:noFill/>
            <a:ln>
              <a:noFill/>
            </a:ln>
          </p:spPr>
          <p:txBody>
            <a:bodyPr anchorCtr="0" anchor="t" bIns="0" lIns="0" rIns="0" tIns="0">
              <a:noAutofit/>
            </a:bodyPr>
            <a:lstStyle/>
            <a:p>
              <a:pPr indent="-6350" lvl="0" marL="6350" marR="33020" rtl="0" algn="l">
                <a:lnSpc>
                  <a:spcPct val="107000"/>
                </a:lnSpc>
                <a:spcBef>
                  <a:spcPts val="0"/>
                </a:spcBef>
                <a:spcAft>
                  <a:spcPts val="800"/>
                </a:spcAft>
                <a:buSzPct val="25000"/>
                <a:buNone/>
              </a:pPr>
              <a:r>
                <a:rPr b="1" baseline="0" i="0" lang="tr-TR" sz="1100" u="none" cap="none" strike="noStrike">
                  <a:solidFill>
                    <a:srgbClr val="000000"/>
                  </a:solidFill>
                  <a:latin typeface="Calibri"/>
                  <a:ea typeface="Calibri"/>
                  <a:cs typeface="Calibri"/>
                  <a:sym typeface="Calibri"/>
                </a:rPr>
                <a:t> </a:t>
              </a:r>
            </a:p>
          </p:txBody>
        </p:sp>
        <p:pic>
          <p:nvPicPr>
            <p:cNvPr id="468" name="Shape 468"/>
            <p:cNvPicPr preferRelativeResize="0"/>
            <p:nvPr/>
          </p:nvPicPr>
          <p:blipFill rotWithShape="1">
            <a:blip r:embed="rId3">
              <a:alphaModFix/>
            </a:blip>
            <a:srcRect b="0" l="0" r="0" t="0"/>
            <a:stretch/>
          </p:blipFill>
          <p:spPr>
            <a:xfrm>
              <a:off x="585216" y="4699"/>
              <a:ext cx="3685920" cy="2579370"/>
            </a:xfrm>
            <a:prstGeom prst="rect">
              <a:avLst/>
            </a:prstGeom>
            <a:noFill/>
            <a:ln>
              <a:noFill/>
            </a:ln>
          </p:spPr>
        </p:pic>
        <p:sp>
          <p:nvSpPr>
            <p:cNvPr id="469" name="Shape 469"/>
            <p:cNvSpPr/>
            <p:nvPr/>
          </p:nvSpPr>
          <p:spPr>
            <a:xfrm>
              <a:off x="580516" y="0"/>
              <a:ext cx="3695445" cy="2588894"/>
            </a:xfrm>
            <a:custGeom>
              <a:pathLst>
                <a:path extrusionOk="0" h="2588895" w="3695446">
                  <a:moveTo>
                    <a:pt x="0" y="2588895"/>
                  </a:moveTo>
                  <a:lnTo>
                    <a:pt x="3695446" y="2588895"/>
                  </a:lnTo>
                  <a:lnTo>
                    <a:pt x="3695446" y="0"/>
                  </a:lnTo>
                  <a:lnTo>
                    <a:pt x="0" y="0"/>
                  </a:lnTo>
                  <a:close/>
                </a:path>
              </a:pathLst>
            </a:custGeom>
            <a:noFill/>
            <a:ln cap="flat" cmpd="sng" w="9525">
              <a:solidFill>
                <a:srgbClr val="858585">
                  <a:alpha val="60000"/>
                </a:srgbClr>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lt1"/>
                </a:solidFill>
                <a:latin typeface="Questrial"/>
                <a:ea typeface="Questrial"/>
                <a:cs typeface="Questrial"/>
                <a:sym typeface="Questrial"/>
              </a:endParaRPr>
            </a:p>
          </p:txBody>
        </p:sp>
      </p:gr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pic>
        <p:nvPicPr>
          <p:cNvPr id="162" name="Shape 162"/>
          <p:cNvPicPr preferRelativeResize="0"/>
          <p:nvPr/>
        </p:nvPicPr>
        <p:blipFill rotWithShape="1">
          <a:blip r:embed="rId3">
            <a:alphaModFix/>
          </a:blip>
          <a:srcRect b="0" l="0" r="0" t="0"/>
          <a:stretch/>
        </p:blipFill>
        <p:spPr>
          <a:xfrm>
            <a:off x="2090738" y="204786"/>
            <a:ext cx="8010525" cy="6448425"/>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type="title"/>
          </p:nvPr>
        </p:nvSpPr>
        <p:spPr>
          <a:xfrm>
            <a:off x="684212" y="4487332"/>
            <a:ext cx="8534399" cy="15070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0" baseline="0" i="0" lang="tr-TR" sz="3600" u="none" cap="none" strike="noStrike">
                <a:solidFill>
                  <a:schemeClr val="lt1"/>
                </a:solidFill>
                <a:latin typeface="Questrial"/>
                <a:ea typeface="Questrial"/>
                <a:cs typeface="Questrial"/>
                <a:sym typeface="Questrial"/>
              </a:rPr>
              <a:t>HEAP BELLEK</a:t>
            </a:r>
          </a:p>
        </p:txBody>
      </p:sp>
      <p:pic>
        <p:nvPicPr>
          <p:cNvPr id="475" name="Shape 475"/>
          <p:cNvPicPr preferRelativeResize="0"/>
          <p:nvPr/>
        </p:nvPicPr>
        <p:blipFill rotWithShape="1">
          <a:blip r:embed="rId3">
            <a:alphaModFix/>
          </a:blip>
          <a:srcRect b="0" l="0" r="0" t="0"/>
          <a:stretch/>
        </p:blipFill>
        <p:spPr>
          <a:xfrm>
            <a:off x="2139568" y="417356"/>
            <a:ext cx="7629524" cy="4400550"/>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 name="Shape 479"/>
        <p:cNvGrpSpPr/>
        <p:nvPr/>
      </p:nvGrpSpPr>
      <p:grpSpPr>
        <a:xfrm>
          <a:off x="0" y="0"/>
          <a:ext cx="0" cy="0"/>
          <a:chOff x="0" y="0"/>
          <a:chExt cx="0" cy="0"/>
        </a:xfrm>
      </p:grpSpPr>
      <p:pic>
        <p:nvPicPr>
          <p:cNvPr id="480" name="Shape 480"/>
          <p:cNvPicPr preferRelativeResize="0"/>
          <p:nvPr/>
        </p:nvPicPr>
        <p:blipFill rotWithShape="1">
          <a:blip r:embed="rId3">
            <a:alphaModFix/>
          </a:blip>
          <a:srcRect b="0" l="0" r="0" t="0"/>
          <a:stretch/>
        </p:blipFill>
        <p:spPr>
          <a:xfrm>
            <a:off x="1979809" y="779372"/>
            <a:ext cx="8232379" cy="5299253"/>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pic>
        <p:nvPicPr>
          <p:cNvPr id="485" name="Shape 485"/>
          <p:cNvPicPr preferRelativeResize="0"/>
          <p:nvPr/>
        </p:nvPicPr>
        <p:blipFill rotWithShape="1">
          <a:blip r:embed="rId3">
            <a:alphaModFix/>
          </a:blip>
          <a:srcRect b="0" l="0" r="0" t="0"/>
          <a:stretch/>
        </p:blipFill>
        <p:spPr>
          <a:xfrm>
            <a:off x="1732128" y="773906"/>
            <a:ext cx="8727742" cy="5310188"/>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9" name="Shape 489"/>
        <p:cNvGrpSpPr/>
        <p:nvPr/>
      </p:nvGrpSpPr>
      <p:grpSpPr>
        <a:xfrm>
          <a:off x="0" y="0"/>
          <a:ext cx="0" cy="0"/>
          <a:chOff x="0" y="0"/>
          <a:chExt cx="0" cy="0"/>
        </a:xfrm>
      </p:grpSpPr>
      <p:graphicFrame>
        <p:nvGraphicFramePr>
          <p:cNvPr id="490" name="Shape 490"/>
          <p:cNvGraphicFramePr/>
          <p:nvPr/>
        </p:nvGraphicFramePr>
        <p:xfrm>
          <a:off x="1980483" y="462089"/>
          <a:ext cx="3000000" cy="3000000"/>
        </p:xfrm>
        <a:graphic>
          <a:graphicData uri="http://schemas.openxmlformats.org/drawingml/2006/table">
            <a:tbl>
              <a:tblPr bandRow="1" firstRow="1">
                <a:noFill/>
                <a:tableStyleId>{722C98BD-94DB-4B14-BA3E-4E12056A3546}</a:tableStyleId>
              </a:tblPr>
              <a:tblGrid>
                <a:gridCol w="4064000"/>
                <a:gridCol w="4064000"/>
              </a:tblGrid>
              <a:tr h="370850">
                <a:tc>
                  <a:txBody>
                    <a:bodyPr>
                      <a:noAutofit/>
                    </a:bodyPr>
                    <a:lstStyle/>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#include &lt;iostream&gt;</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using namespace std;</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int main(int argc, char *argv[]) {</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int *dizi1=new int[10];</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for(int i=1;i&lt;=10;i++)</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dizi1[i]=i;</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int *dizi2=new int[20];</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for(int i=1;i&lt;=10;i++)</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dizi2[i]=dizi1[i];</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delete [] dizi1;</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dizi1=dizi2;</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for(int i=11;i&lt;=20;i++)</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dizi1[i]=i;</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for(int i=1;i&lt;=20;i++)</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cout&lt;&lt;dizi1[i]&lt;&lt;endl;</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                    return 0;</a:t>
                      </a:r>
                    </a:p>
                    <a:p>
                      <a:pPr indent="0" lvl="0" marL="0" marR="0" rtl="0" algn="l">
                        <a:spcBef>
                          <a:spcPts val="0"/>
                        </a:spcBef>
                        <a:buSzPct val="25000"/>
                        <a:buNone/>
                      </a:pPr>
                      <a:r>
                        <a:rPr b="1" baseline="0" lang="tr-TR" sz="1600" u="none" cap="none" strike="noStrike">
                          <a:solidFill>
                            <a:schemeClr val="lt1"/>
                          </a:solidFill>
                          <a:latin typeface="Questrial"/>
                          <a:ea typeface="Questrial"/>
                          <a:cs typeface="Questrial"/>
                          <a:sym typeface="Questrial"/>
                        </a:rPr>
                        <a:t>}</a:t>
                      </a:r>
                    </a:p>
                  </a:txBody>
                  <a:tcPr marT="45725" marB="45725" marR="91450" marL="91450"/>
                </a:tc>
                <a:tc>
                  <a:txBody>
                    <a:bodyPr>
                      <a:noAutofit/>
                    </a:bodyPr>
                    <a:lstStyle/>
                    <a:p>
                      <a:pPr indent="0" lvl="0" marL="0" marR="0" rtl="0" algn="l">
                        <a:spcBef>
                          <a:spcPts val="0"/>
                        </a:spcBef>
                        <a:buSzPct val="25000"/>
                        <a:buNone/>
                      </a:pPr>
                      <a:r>
                        <a:rPr baseline="0" lang="tr-TR" sz="1300" u="none" cap="none" strike="noStrike"/>
                        <a:t>#include &lt;iostream&gt;</a:t>
                      </a:r>
                    </a:p>
                    <a:p>
                      <a:pPr indent="0" lvl="0" marL="0" marR="0" rtl="0" algn="l">
                        <a:spcBef>
                          <a:spcPts val="0"/>
                        </a:spcBef>
                        <a:buSzPct val="25000"/>
                        <a:buNone/>
                      </a:pPr>
                      <a:r>
                        <a:rPr baseline="0" lang="tr-TR" sz="1300" u="none" cap="none" strike="noStrike"/>
                        <a:t>using namespace std;</a:t>
                      </a:r>
                    </a:p>
                    <a:p>
                      <a:pPr indent="0" lvl="0" marL="0" marR="0" rtl="0" algn="l">
                        <a:spcBef>
                          <a:spcPts val="0"/>
                        </a:spcBef>
                        <a:buNone/>
                      </a:pPr>
                      <a:r>
                        <a:t/>
                      </a:r>
                      <a:endParaRPr baseline="0" sz="1300" u="none" cap="none" strike="noStrike"/>
                    </a:p>
                    <a:p>
                      <a:pPr indent="0" lvl="0" marL="0" marR="0" rtl="0" algn="l">
                        <a:spcBef>
                          <a:spcPts val="0"/>
                        </a:spcBef>
                        <a:buSzPct val="25000"/>
                        <a:buNone/>
                      </a:pPr>
                      <a:r>
                        <a:rPr baseline="0" lang="tr-TR" sz="1300" u="none" cap="none" strike="noStrike"/>
                        <a:t>int *degistir(int *deger,int ilkboyut,int genisletilecek)</a:t>
                      </a:r>
                    </a:p>
                    <a:p>
                      <a:pPr indent="0" lvl="0" marL="0" marR="0" rtl="0" algn="l">
                        <a:spcBef>
                          <a:spcPts val="0"/>
                        </a:spcBef>
                        <a:buSzPct val="25000"/>
                        <a:buNone/>
                      </a:pPr>
                      <a:r>
                        <a:rPr baseline="0" lang="tr-TR" sz="1300" u="none" cap="none" strike="noStrike"/>
                        <a:t>{</a:t>
                      </a:r>
                    </a:p>
                    <a:p>
                      <a:pPr indent="0" lvl="0" marL="0" marR="0" rtl="0" algn="l">
                        <a:spcBef>
                          <a:spcPts val="0"/>
                        </a:spcBef>
                        <a:buSzPct val="25000"/>
                        <a:buNone/>
                      </a:pPr>
                      <a:r>
                        <a:rPr baseline="0" lang="tr-TR" sz="1300" u="none" cap="none" strike="noStrike"/>
                        <a:t>	int *yeni=new int[ilkboyut+genisletilecek];</a:t>
                      </a:r>
                    </a:p>
                    <a:p>
                      <a:pPr indent="0" lvl="0" marL="0" marR="0" rtl="0" algn="l">
                        <a:spcBef>
                          <a:spcPts val="0"/>
                        </a:spcBef>
                        <a:buSzPct val="25000"/>
                        <a:buNone/>
                      </a:pPr>
                      <a:r>
                        <a:rPr baseline="0" lang="tr-TR" sz="1300" u="none" cap="none" strike="noStrike"/>
                        <a:t>	for(int i=0;i&lt;ilkboyut;i++)</a:t>
                      </a:r>
                    </a:p>
                    <a:p>
                      <a:pPr indent="0" lvl="0" marL="0" marR="0" rtl="0" algn="l">
                        <a:spcBef>
                          <a:spcPts val="0"/>
                        </a:spcBef>
                        <a:buSzPct val="25000"/>
                        <a:buNone/>
                      </a:pPr>
                      <a:r>
                        <a:rPr baseline="0" lang="tr-TR" sz="1300" u="none" cap="none" strike="noStrike"/>
                        <a:t>	yeni[i]=deger[i];</a:t>
                      </a:r>
                    </a:p>
                    <a:p>
                      <a:pPr indent="0" lvl="0" marL="0" marR="0" rtl="0" algn="l">
                        <a:spcBef>
                          <a:spcPts val="0"/>
                        </a:spcBef>
                        <a:buSzPct val="25000"/>
                        <a:buNone/>
                      </a:pPr>
                      <a:r>
                        <a:rPr baseline="0" lang="tr-TR" sz="1300" u="none" cap="none" strike="noStrike"/>
                        <a:t>	delete[] deger;</a:t>
                      </a:r>
                    </a:p>
                    <a:p>
                      <a:pPr indent="0" lvl="0" marL="0" marR="0" rtl="0" algn="l">
                        <a:spcBef>
                          <a:spcPts val="0"/>
                        </a:spcBef>
                        <a:buSzPct val="25000"/>
                        <a:buNone/>
                      </a:pPr>
                      <a:r>
                        <a:rPr baseline="0" lang="tr-TR" sz="1300" u="none" cap="none" strike="noStrike"/>
                        <a:t>	return yeni;</a:t>
                      </a:r>
                    </a:p>
                    <a:p>
                      <a:pPr indent="0" lvl="0" marL="0" marR="0" rtl="0" algn="l">
                        <a:spcBef>
                          <a:spcPts val="0"/>
                        </a:spcBef>
                        <a:buSzPct val="25000"/>
                        <a:buNone/>
                      </a:pPr>
                      <a:r>
                        <a:rPr baseline="0" lang="tr-TR" sz="1300" u="none" cap="none" strike="noStrike"/>
                        <a:t>}</a:t>
                      </a:r>
                    </a:p>
                    <a:p>
                      <a:pPr indent="0" lvl="0" marL="0" marR="0" rtl="0" algn="l">
                        <a:spcBef>
                          <a:spcPts val="0"/>
                        </a:spcBef>
                        <a:buNone/>
                      </a:pPr>
                      <a:r>
                        <a:t/>
                      </a:r>
                      <a:endParaRPr baseline="0" sz="1300" u="none" cap="none" strike="noStrike"/>
                    </a:p>
                    <a:p>
                      <a:pPr indent="0" lvl="0" marL="0" marR="0" rtl="0" algn="l">
                        <a:spcBef>
                          <a:spcPts val="0"/>
                        </a:spcBef>
                        <a:buSzPct val="25000"/>
                        <a:buNone/>
                      </a:pPr>
                      <a:r>
                        <a:rPr baseline="0" lang="tr-TR" sz="1300" u="none" cap="none" strike="noStrike"/>
                        <a:t>int main(int argc, char *argv[]) {</a:t>
                      </a:r>
                    </a:p>
                    <a:p>
                      <a:pPr indent="0" lvl="0" marL="0" marR="0" rtl="0" algn="l">
                        <a:spcBef>
                          <a:spcPts val="0"/>
                        </a:spcBef>
                        <a:buSzPct val="25000"/>
                        <a:buNone/>
                      </a:pPr>
                      <a:r>
                        <a:rPr baseline="0" lang="tr-TR" sz="1300" u="none" cap="none" strike="noStrike"/>
                        <a:t>	</a:t>
                      </a:r>
                    </a:p>
                    <a:p>
                      <a:pPr indent="0" lvl="0" marL="0" marR="0" rtl="0" algn="l">
                        <a:spcBef>
                          <a:spcPts val="0"/>
                        </a:spcBef>
                        <a:buSzPct val="25000"/>
                        <a:buNone/>
                      </a:pPr>
                      <a:r>
                        <a:rPr baseline="0" lang="tr-TR" sz="1300" u="none" cap="none" strike="noStrike"/>
                        <a:t>	int *dizi1=new int[10];</a:t>
                      </a:r>
                    </a:p>
                    <a:p>
                      <a:pPr indent="0" lvl="0" marL="0" marR="0" rtl="0" algn="l">
                        <a:spcBef>
                          <a:spcPts val="0"/>
                        </a:spcBef>
                        <a:buSzPct val="25000"/>
                        <a:buNone/>
                      </a:pPr>
                      <a:r>
                        <a:rPr baseline="0" lang="tr-TR" sz="1300" u="none" cap="none" strike="noStrike"/>
                        <a:t>	</a:t>
                      </a:r>
                    </a:p>
                    <a:p>
                      <a:pPr indent="0" lvl="0" marL="0" marR="0" rtl="0" algn="l">
                        <a:spcBef>
                          <a:spcPts val="0"/>
                        </a:spcBef>
                        <a:buSzPct val="25000"/>
                        <a:buNone/>
                      </a:pPr>
                      <a:r>
                        <a:rPr baseline="0" lang="tr-TR" sz="1300" u="none" cap="none" strike="noStrike"/>
                        <a:t>	for(int i=1;i&lt;=10;i++)</a:t>
                      </a:r>
                    </a:p>
                    <a:p>
                      <a:pPr indent="0" lvl="0" marL="0" marR="0" rtl="0" algn="l">
                        <a:spcBef>
                          <a:spcPts val="0"/>
                        </a:spcBef>
                        <a:buSzPct val="25000"/>
                        <a:buNone/>
                      </a:pPr>
                      <a:r>
                        <a:rPr baseline="0" lang="tr-TR" sz="1300" u="none" cap="none" strike="noStrike"/>
                        <a:t>	dizi1[i-1]=i;</a:t>
                      </a:r>
                    </a:p>
                    <a:p>
                      <a:pPr indent="0" lvl="0" marL="0" marR="0" rtl="0" algn="l">
                        <a:spcBef>
                          <a:spcPts val="0"/>
                        </a:spcBef>
                        <a:buSzPct val="25000"/>
                        <a:buNone/>
                      </a:pPr>
                      <a:r>
                        <a:rPr baseline="0" lang="tr-TR" sz="1300" u="none" cap="none" strike="noStrike"/>
                        <a:t>	</a:t>
                      </a:r>
                    </a:p>
                    <a:p>
                      <a:pPr indent="0" lvl="0" marL="0" marR="0" rtl="0" algn="l">
                        <a:spcBef>
                          <a:spcPts val="0"/>
                        </a:spcBef>
                        <a:buSzPct val="25000"/>
                        <a:buNone/>
                      </a:pPr>
                      <a:r>
                        <a:rPr baseline="0" lang="tr-TR" sz="1300" u="none" cap="none" strike="noStrike"/>
                        <a:t>	dizi1=degistir(dizi1,10,20);</a:t>
                      </a:r>
                    </a:p>
                    <a:p>
                      <a:pPr indent="0" lvl="0" marL="0" marR="0" rtl="0" algn="l">
                        <a:spcBef>
                          <a:spcPts val="0"/>
                        </a:spcBef>
                        <a:buSzPct val="25000"/>
                        <a:buNone/>
                      </a:pPr>
                      <a:r>
                        <a:rPr baseline="0" lang="tr-TR" sz="1300" u="none" cap="none" strike="noStrike"/>
                        <a:t>	</a:t>
                      </a:r>
                    </a:p>
                    <a:p>
                      <a:pPr indent="0" lvl="0" marL="0" marR="0" rtl="0" algn="l">
                        <a:spcBef>
                          <a:spcPts val="0"/>
                        </a:spcBef>
                        <a:buSzPct val="25000"/>
                        <a:buNone/>
                      </a:pPr>
                      <a:r>
                        <a:rPr baseline="0" lang="tr-TR" sz="1300" u="none" cap="none" strike="noStrike"/>
                        <a:t>	</a:t>
                      </a:r>
                    </a:p>
                    <a:p>
                      <a:pPr indent="0" lvl="0" marL="0" marR="0" rtl="0" algn="l">
                        <a:spcBef>
                          <a:spcPts val="0"/>
                        </a:spcBef>
                        <a:buSzPct val="25000"/>
                        <a:buNone/>
                      </a:pPr>
                      <a:r>
                        <a:rPr baseline="0" lang="tr-TR" sz="1300" u="none" cap="none" strike="noStrike"/>
                        <a:t>	for(int i=11;i&lt;=20;i++)</a:t>
                      </a:r>
                    </a:p>
                    <a:p>
                      <a:pPr indent="0" lvl="0" marL="0" marR="0" rtl="0" algn="l">
                        <a:spcBef>
                          <a:spcPts val="0"/>
                        </a:spcBef>
                        <a:buSzPct val="25000"/>
                        <a:buNone/>
                      </a:pPr>
                      <a:r>
                        <a:rPr baseline="0" lang="tr-TR" sz="1300" u="none" cap="none" strike="noStrike"/>
                        <a:t>	dizi1[i-1]=i;</a:t>
                      </a:r>
                    </a:p>
                    <a:p>
                      <a:pPr indent="0" lvl="0" marL="0" marR="0" rtl="0" algn="l">
                        <a:spcBef>
                          <a:spcPts val="0"/>
                        </a:spcBef>
                        <a:buSzPct val="25000"/>
                        <a:buNone/>
                      </a:pPr>
                      <a:r>
                        <a:rPr baseline="0" lang="tr-TR" sz="1300" u="none" cap="none" strike="noStrike"/>
                        <a:t>	</a:t>
                      </a:r>
                    </a:p>
                    <a:p>
                      <a:pPr indent="0" lvl="0" marL="0" marR="0" rtl="0" algn="l">
                        <a:spcBef>
                          <a:spcPts val="0"/>
                        </a:spcBef>
                        <a:buSzPct val="25000"/>
                        <a:buNone/>
                      </a:pPr>
                      <a:r>
                        <a:rPr baseline="0" lang="tr-TR" sz="1300" u="none" cap="none" strike="noStrike"/>
                        <a:t>	for(int i=0;i&lt;20;i++)</a:t>
                      </a:r>
                    </a:p>
                    <a:p>
                      <a:pPr indent="0" lvl="0" marL="0" marR="0" rtl="0" algn="l">
                        <a:spcBef>
                          <a:spcPts val="0"/>
                        </a:spcBef>
                        <a:buSzPct val="25000"/>
                        <a:buNone/>
                      </a:pPr>
                      <a:r>
                        <a:rPr baseline="0" lang="tr-TR" sz="1300" u="none" cap="none" strike="noStrike"/>
                        <a:t>	cout&lt;&lt;dizi1[i]&lt;&lt;endl;</a:t>
                      </a:r>
                    </a:p>
                    <a:p>
                      <a:pPr indent="0" lvl="0" marL="0" marR="0" rtl="0" algn="l">
                        <a:spcBef>
                          <a:spcPts val="0"/>
                        </a:spcBef>
                        <a:buSzPct val="25000"/>
                        <a:buNone/>
                      </a:pPr>
                      <a:r>
                        <a:rPr baseline="0" lang="tr-TR" sz="1300" u="none" cap="none" strike="noStrike"/>
                        <a:t>	</a:t>
                      </a:r>
                    </a:p>
                    <a:p>
                      <a:pPr indent="0" lvl="0" marL="0" marR="0" rtl="0" algn="l">
                        <a:spcBef>
                          <a:spcPts val="0"/>
                        </a:spcBef>
                        <a:buSzPct val="25000"/>
                        <a:buNone/>
                      </a:pPr>
                      <a:r>
                        <a:rPr baseline="0" lang="tr-TR" sz="1300" u="none" cap="none" strike="noStrike"/>
                        <a:t>	return 0;</a:t>
                      </a:r>
                    </a:p>
                    <a:p>
                      <a:pPr indent="0" lvl="0" marL="0" marR="0" rtl="0" algn="l">
                        <a:spcBef>
                          <a:spcPts val="0"/>
                        </a:spcBef>
                        <a:buSzPct val="25000"/>
                        <a:buNone/>
                      </a:pPr>
                      <a:r>
                        <a:rPr baseline="0" lang="tr-TR" sz="1300" u="none" cap="none" strike="noStrike"/>
                        <a:t>}</a:t>
                      </a:r>
                    </a:p>
                  </a:txBody>
                  <a:tcPr marT="45725" marB="45725" marR="91450" marL="91450"/>
                </a:tc>
              </a:tr>
            </a:tbl>
          </a:graphicData>
        </a:graphic>
      </p:graphicFrame>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graphicFrame>
        <p:nvGraphicFramePr>
          <p:cNvPr id="495" name="Shape 495"/>
          <p:cNvGraphicFramePr/>
          <p:nvPr/>
        </p:nvGraphicFramePr>
        <p:xfrm>
          <a:off x="953038" y="719666"/>
          <a:ext cx="3000000" cy="3000000"/>
        </p:xfrm>
        <a:graphic>
          <a:graphicData uri="http://schemas.openxmlformats.org/drawingml/2006/table">
            <a:tbl>
              <a:tblPr bandRow="1" firstRow="1">
                <a:noFill/>
                <a:tableStyleId>{D1A891D1-F9A4-4DEC-9B0C-9B820E35C536}</a:tableStyleId>
              </a:tblPr>
              <a:tblGrid>
                <a:gridCol w="4649275"/>
                <a:gridCol w="4945475"/>
              </a:tblGrid>
              <a:tr h="370850">
                <a:tc>
                  <a:txBody>
                    <a:bodyPr>
                      <a:noAutofit/>
                    </a:bodyPr>
                    <a:lstStyle/>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class Kisi{  private: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string adi;</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public: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Kisi(string ad):adi(ad){ }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class Arac{ private: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Kisi *surucu;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float hiz;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public: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Arac(string surucuAdi, float hz)</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surucu = new Kisi(surucuAdi);  	             hiz=hz;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~Arac()</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delete surucu;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None/>
                      </a:pPr>
                      <a:r>
                        <a:t/>
                      </a:r>
                      <a:endParaRPr b="0" baseline="0" sz="1800" u="none" cap="none" strike="noStrike">
                        <a:solidFill>
                          <a:schemeClr val="lt1"/>
                        </a:solidFill>
                        <a:latin typeface="Questrial"/>
                        <a:ea typeface="Questrial"/>
                        <a:cs typeface="Questrial"/>
                        <a:sym typeface="Questrial"/>
                      </a:endParaRPr>
                    </a:p>
                  </a:txBody>
                  <a:tcPr marT="45725" marB="45725" marR="91450" marL="91450"/>
                </a:tc>
                <a:tc>
                  <a:txBody>
                    <a:bodyPr>
                      <a:noAutofit/>
                    </a:bodyPr>
                    <a:lstStyle/>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int main()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Arac *a = new Arac("Mehmet",75);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delete a;  	return 0; </a:t>
                      </a:r>
                    </a:p>
                    <a:p>
                      <a:pPr indent="0" lvl="0" marL="0" marR="0" rtl="0" algn="l">
                        <a:spcBef>
                          <a:spcPts val="0"/>
                        </a:spcBef>
                        <a:buSzPct val="25000"/>
                        <a:buNone/>
                      </a:pPr>
                      <a:r>
                        <a:rPr b="0" baseline="0" lang="tr-TR" sz="1800" u="none" cap="none" strike="noStrike">
                          <a:solidFill>
                            <a:schemeClr val="lt1"/>
                          </a:solidFill>
                          <a:latin typeface="Questrial"/>
                          <a:ea typeface="Questrial"/>
                          <a:cs typeface="Questrial"/>
                          <a:sym typeface="Questrial"/>
                        </a:rPr>
                        <a:t>} </a:t>
                      </a:r>
                    </a:p>
                    <a:p>
                      <a:pPr indent="0" lvl="0" marL="0" marR="0" rtl="0" algn="l">
                        <a:spcBef>
                          <a:spcPts val="0"/>
                        </a:spcBef>
                        <a:buNone/>
                      </a:pPr>
                      <a:r>
                        <a:t/>
                      </a:r>
                      <a:endParaRPr b="0" baseline="0" sz="2000" u="none" cap="none" strike="noStrike"/>
                    </a:p>
                  </a:txBody>
                  <a:tcPr marT="45725" marB="45725" marR="91450" marL="91450"/>
                </a:tc>
              </a:tr>
            </a:tbl>
          </a:graphicData>
        </a:graphic>
      </p:graphicFrame>
      <p:pic>
        <p:nvPicPr>
          <p:cNvPr id="496" name="Shape 496"/>
          <p:cNvPicPr preferRelativeResize="0"/>
          <p:nvPr/>
        </p:nvPicPr>
        <p:blipFill rotWithShape="1">
          <a:blip r:embed="rId3">
            <a:alphaModFix/>
          </a:blip>
          <a:srcRect b="0" l="0" r="0" t="0"/>
          <a:stretch/>
        </p:blipFill>
        <p:spPr>
          <a:xfrm>
            <a:off x="5856667" y="2591336"/>
            <a:ext cx="4536583" cy="299809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pic>
        <p:nvPicPr>
          <p:cNvPr id="167" name="Shape 167"/>
          <p:cNvPicPr preferRelativeResize="0"/>
          <p:nvPr/>
        </p:nvPicPr>
        <p:blipFill rotWithShape="1">
          <a:blip r:embed="rId3">
            <a:alphaModFix/>
          </a:blip>
          <a:srcRect b="0" l="0" r="0" t="0"/>
          <a:stretch/>
        </p:blipFill>
        <p:spPr>
          <a:xfrm>
            <a:off x="1619250" y="1309687"/>
            <a:ext cx="8953499" cy="4238625"/>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b="0" l="0" r="0" t="0"/>
          <a:stretch/>
        </p:blipFill>
        <p:spPr>
          <a:xfrm>
            <a:off x="2533650" y="995362"/>
            <a:ext cx="7124700" cy="4867274"/>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pic>
        <p:nvPicPr>
          <p:cNvPr id="177" name="Shape 177"/>
          <p:cNvPicPr preferRelativeResize="0"/>
          <p:nvPr/>
        </p:nvPicPr>
        <p:blipFill rotWithShape="1">
          <a:blip r:embed="rId3">
            <a:alphaModFix/>
          </a:blip>
          <a:srcRect b="0" l="0" r="0" t="0"/>
          <a:stretch/>
        </p:blipFill>
        <p:spPr>
          <a:xfrm>
            <a:off x="1828800" y="138111"/>
            <a:ext cx="8534399" cy="658177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lim">
  <a:themeElements>
    <a:clrScheme name="Dilim">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